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Lst>
  <p:sldSz cx="12192000" cy="6864350"/>
  <p:notesSz cx="12192000" cy="6864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595"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7948"/>
            <a:ext cx="10363200" cy="1441513"/>
          </a:xfrm>
          <a:prstGeom prst="rect">
            <a:avLst/>
          </a:prstGeom>
        </p:spPr>
        <p:txBody>
          <a:bodyPr wrap="square" lIns="0" tIns="0" rIns="0" bIns="0">
            <a:spAutoFit/>
          </a:bodyPr>
          <a:lstStyle>
            <a:lvl1pPr>
              <a:defRPr sz="4000" b="1" i="0" u="sng">
                <a:solidFill>
                  <a:srgbClr val="4BAACD"/>
                </a:solidFill>
                <a:latin typeface="Trebuchet MS"/>
                <a:cs typeface="Trebuchet MS"/>
              </a:defRPr>
            </a:lvl1pPr>
          </a:lstStyle>
          <a:p>
            <a:endParaRPr/>
          </a:p>
        </p:txBody>
      </p:sp>
      <p:sp>
        <p:nvSpPr>
          <p:cNvPr id="3" name="Holder 3"/>
          <p:cNvSpPr>
            <a:spLocks noGrp="1"/>
          </p:cNvSpPr>
          <p:nvPr>
            <p:ph type="subTitle" idx="4"/>
          </p:nvPr>
        </p:nvSpPr>
        <p:spPr>
          <a:xfrm>
            <a:off x="1828800" y="3844036"/>
            <a:ext cx="8534400" cy="1716087"/>
          </a:xfrm>
          <a:prstGeom prst="rect">
            <a:avLst/>
          </a:prstGeom>
        </p:spPr>
        <p:txBody>
          <a:bodyPr wrap="square" lIns="0" tIns="0" rIns="0" bIns="0">
            <a:spAutoFit/>
          </a:bodyPr>
          <a:lstStyle>
            <a:lvl1pPr>
              <a:defRPr sz="2000" b="0" i="0">
                <a:solidFill>
                  <a:srgbClr val="252525"/>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4BAACD"/>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000" b="0" i="0">
                <a:solidFill>
                  <a:srgbClr val="252525"/>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4BAACD"/>
                </a:solidFill>
                <a:latin typeface="Trebuchet MS"/>
                <a:cs typeface="Trebuchet MS"/>
              </a:defRPr>
            </a:lvl1pPr>
          </a:lstStyle>
          <a:p>
            <a:endParaRPr/>
          </a:p>
        </p:txBody>
      </p:sp>
      <p:sp>
        <p:nvSpPr>
          <p:cNvPr id="3" name="Holder 3"/>
          <p:cNvSpPr>
            <a:spLocks noGrp="1"/>
          </p:cNvSpPr>
          <p:nvPr>
            <p:ph sz="half" idx="2"/>
          </p:nvPr>
        </p:nvSpPr>
        <p:spPr>
          <a:xfrm>
            <a:off x="609600" y="1578800"/>
            <a:ext cx="5303520" cy="45304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8800"/>
            <a:ext cx="5303520" cy="45304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4BAACD"/>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523"/>
            <a:ext cx="12190476" cy="6856476"/>
          </a:xfrm>
          <a:prstGeom prst="rect">
            <a:avLst/>
          </a:prstGeom>
        </p:spPr>
      </p:pic>
      <p:pic>
        <p:nvPicPr>
          <p:cNvPr id="17" name="bg object 17"/>
          <p:cNvPicPr/>
          <p:nvPr/>
        </p:nvPicPr>
        <p:blipFill>
          <a:blip r:embed="rId8" cstate="print"/>
          <a:stretch>
            <a:fillRect/>
          </a:stretch>
        </p:blipFill>
        <p:spPr>
          <a:xfrm>
            <a:off x="335279" y="0"/>
            <a:ext cx="1491995" cy="1307591"/>
          </a:xfrm>
          <a:prstGeom prst="rect">
            <a:avLst/>
          </a:prstGeom>
        </p:spPr>
      </p:pic>
      <p:sp>
        <p:nvSpPr>
          <p:cNvPr id="2" name="Holder 2"/>
          <p:cNvSpPr>
            <a:spLocks noGrp="1"/>
          </p:cNvSpPr>
          <p:nvPr>
            <p:ph type="title"/>
          </p:nvPr>
        </p:nvSpPr>
        <p:spPr>
          <a:xfrm>
            <a:off x="1038288" y="239090"/>
            <a:ext cx="10076180" cy="648715"/>
          </a:xfrm>
          <a:prstGeom prst="rect">
            <a:avLst/>
          </a:prstGeom>
        </p:spPr>
        <p:txBody>
          <a:bodyPr wrap="square" lIns="0" tIns="0" rIns="0" bIns="0">
            <a:spAutoFit/>
          </a:bodyPr>
          <a:lstStyle>
            <a:lvl1pPr>
              <a:defRPr sz="4000" b="1" i="0" u="sng">
                <a:solidFill>
                  <a:srgbClr val="4BAACD"/>
                </a:solidFill>
                <a:latin typeface="Trebuchet MS"/>
                <a:cs typeface="Trebuchet MS"/>
              </a:defRPr>
            </a:lvl1pPr>
          </a:lstStyle>
          <a:p>
            <a:endParaRPr/>
          </a:p>
        </p:txBody>
      </p:sp>
      <p:sp>
        <p:nvSpPr>
          <p:cNvPr id="3" name="Holder 3"/>
          <p:cNvSpPr>
            <a:spLocks noGrp="1"/>
          </p:cNvSpPr>
          <p:nvPr>
            <p:ph type="body" idx="1"/>
          </p:nvPr>
        </p:nvSpPr>
        <p:spPr>
          <a:xfrm>
            <a:off x="696569" y="1393905"/>
            <a:ext cx="10800080" cy="4650105"/>
          </a:xfrm>
          <a:prstGeom prst="rect">
            <a:avLst/>
          </a:prstGeom>
        </p:spPr>
        <p:txBody>
          <a:bodyPr wrap="square" lIns="0" tIns="0" rIns="0" bIns="0">
            <a:spAutoFit/>
          </a:bodyPr>
          <a:lstStyle>
            <a:lvl1pPr>
              <a:defRPr sz="2000" b="0" i="0">
                <a:solidFill>
                  <a:srgbClr val="252525"/>
                </a:solidFill>
                <a:latin typeface="Trebuchet MS"/>
                <a:cs typeface="Trebuchet MS"/>
              </a:defRPr>
            </a:lvl1pPr>
          </a:lstStyle>
          <a:p>
            <a:endParaRPr/>
          </a:p>
        </p:txBody>
      </p:sp>
      <p:sp>
        <p:nvSpPr>
          <p:cNvPr id="4" name="Holder 4"/>
          <p:cNvSpPr>
            <a:spLocks noGrp="1"/>
          </p:cNvSpPr>
          <p:nvPr>
            <p:ph type="ftr" sz="quarter" idx="5"/>
          </p:nvPr>
        </p:nvSpPr>
        <p:spPr>
          <a:xfrm>
            <a:off x="4145280" y="6383845"/>
            <a:ext cx="3901440" cy="34321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83845"/>
            <a:ext cx="2804160" cy="34321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a:xfrm>
            <a:off x="8778240" y="6383845"/>
            <a:ext cx="2804160" cy="34321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051" y="5206528"/>
            <a:ext cx="4204970" cy="1437573"/>
          </a:xfrm>
          <a:prstGeom prst="rect">
            <a:avLst/>
          </a:prstGeom>
        </p:spPr>
        <p:txBody>
          <a:bodyPr vert="horz" wrap="square" lIns="0" tIns="138430" rIns="0" bIns="0" rtlCol="0">
            <a:spAutoFit/>
          </a:bodyPr>
          <a:lstStyle/>
          <a:p>
            <a:pPr marL="12700">
              <a:lnSpc>
                <a:spcPct val="100000"/>
              </a:lnSpc>
              <a:spcBef>
                <a:spcPts val="1090"/>
              </a:spcBef>
            </a:pPr>
            <a:r>
              <a:rPr sz="2200" u="sng" spc="-130" dirty="0">
                <a:solidFill>
                  <a:srgbClr val="FF0000"/>
                </a:solidFill>
                <a:uFill>
                  <a:solidFill>
                    <a:srgbClr val="FF0000"/>
                  </a:solidFill>
                </a:uFill>
                <a:latin typeface="Trebuchet MS"/>
                <a:cs typeface="Trebuchet MS"/>
              </a:rPr>
              <a:t>Project</a:t>
            </a:r>
            <a:r>
              <a:rPr sz="2200" dirty="0">
                <a:solidFill>
                  <a:srgbClr val="FF0000"/>
                </a:solidFill>
                <a:latin typeface="Trebuchet MS"/>
                <a:cs typeface="Trebuchet MS"/>
              </a:rPr>
              <a:t> </a:t>
            </a:r>
            <a:r>
              <a:rPr sz="2200" u="sng" spc="-10" dirty="0" smtClean="0">
                <a:solidFill>
                  <a:srgbClr val="FF0000"/>
                </a:solidFill>
                <a:uFill>
                  <a:solidFill>
                    <a:srgbClr val="FF0000"/>
                  </a:solidFill>
                </a:uFill>
                <a:latin typeface="Trebuchet MS"/>
                <a:cs typeface="Trebuchet MS"/>
              </a:rPr>
              <a:t>Coordinator</a:t>
            </a:r>
            <a:endParaRPr lang="en-US" sz="2200" dirty="0">
              <a:latin typeface="Trebuchet MS"/>
              <a:cs typeface="Trebuchet MS"/>
            </a:endParaRPr>
          </a:p>
          <a:p>
            <a:pPr marL="12700">
              <a:lnSpc>
                <a:spcPct val="100000"/>
              </a:lnSpc>
              <a:spcBef>
                <a:spcPts val="1090"/>
              </a:spcBef>
            </a:pPr>
            <a:r>
              <a:rPr sz="2200" spc="-135" dirty="0" err="1" smtClean="0">
                <a:solidFill>
                  <a:srgbClr val="373D40"/>
                </a:solidFill>
                <a:latin typeface="Trebuchet MS"/>
                <a:cs typeface="Trebuchet MS"/>
              </a:rPr>
              <a:t>Mr.K.Rajesh</a:t>
            </a:r>
            <a:r>
              <a:rPr sz="2200" spc="-25" dirty="0" smtClean="0">
                <a:solidFill>
                  <a:srgbClr val="373D40"/>
                </a:solidFill>
                <a:latin typeface="Trebuchet MS"/>
                <a:cs typeface="Trebuchet MS"/>
              </a:rPr>
              <a:t> </a:t>
            </a:r>
            <a:r>
              <a:rPr sz="2200" spc="-70" dirty="0">
                <a:solidFill>
                  <a:srgbClr val="373D40"/>
                </a:solidFill>
                <a:latin typeface="Trebuchet MS"/>
                <a:cs typeface="Trebuchet MS"/>
              </a:rPr>
              <a:t>Kumar</a:t>
            </a:r>
            <a:r>
              <a:rPr sz="2200" spc="-35" dirty="0">
                <a:solidFill>
                  <a:srgbClr val="373D40"/>
                </a:solidFill>
                <a:latin typeface="Trebuchet MS"/>
                <a:cs typeface="Trebuchet MS"/>
              </a:rPr>
              <a:t> </a:t>
            </a:r>
            <a:r>
              <a:rPr sz="2200" spc="-140" dirty="0" err="1" smtClean="0">
                <a:solidFill>
                  <a:srgbClr val="373D40"/>
                </a:solidFill>
                <a:latin typeface="Trebuchet MS"/>
                <a:cs typeface="Trebuchet MS"/>
              </a:rPr>
              <a:t>M.Tech,Ph.D</a:t>
            </a:r>
            <a:endParaRPr lang="en-US" sz="2200" dirty="0">
              <a:latin typeface="Trebuchet MS"/>
              <a:cs typeface="Trebuchet MS"/>
            </a:endParaRPr>
          </a:p>
          <a:p>
            <a:pPr marL="12700">
              <a:lnSpc>
                <a:spcPct val="100000"/>
              </a:lnSpc>
              <a:spcBef>
                <a:spcPts val="1090"/>
              </a:spcBef>
            </a:pPr>
            <a:r>
              <a:rPr sz="2200" spc="-25" dirty="0" smtClean="0">
                <a:solidFill>
                  <a:srgbClr val="373D40"/>
                </a:solidFill>
                <a:latin typeface="Trebuchet MS"/>
                <a:cs typeface="Trebuchet MS"/>
              </a:rPr>
              <a:t>Ass</a:t>
            </a:r>
            <a:r>
              <a:rPr lang="en-US" sz="2200" spc="-25" dirty="0" smtClean="0">
                <a:solidFill>
                  <a:srgbClr val="373D40"/>
                </a:solidFill>
                <a:latin typeface="Trebuchet MS"/>
                <a:cs typeface="Trebuchet MS"/>
              </a:rPr>
              <a:t>ociate </a:t>
            </a:r>
            <a:r>
              <a:rPr sz="2200" spc="-25" dirty="0" smtClean="0">
                <a:solidFill>
                  <a:srgbClr val="373D40"/>
                </a:solidFill>
                <a:latin typeface="Trebuchet MS"/>
                <a:cs typeface="Trebuchet MS"/>
              </a:rPr>
              <a:t>Prof</a:t>
            </a:r>
            <a:r>
              <a:rPr sz="2200" spc="-25" dirty="0">
                <a:solidFill>
                  <a:srgbClr val="373D40"/>
                </a:solidFill>
                <a:latin typeface="Trebuchet MS"/>
                <a:cs typeface="Trebuchet MS"/>
              </a:rPr>
              <a:t>.</a:t>
            </a:r>
            <a:endParaRPr sz="2200" dirty="0">
              <a:latin typeface="Trebuchet MS"/>
              <a:cs typeface="Trebuchet MS"/>
            </a:endParaRPr>
          </a:p>
        </p:txBody>
      </p:sp>
      <p:sp>
        <p:nvSpPr>
          <p:cNvPr id="3" name="object 3"/>
          <p:cNvSpPr txBox="1"/>
          <p:nvPr/>
        </p:nvSpPr>
        <p:spPr>
          <a:xfrm>
            <a:off x="7010400" y="5206528"/>
            <a:ext cx="4038600" cy="1437573"/>
          </a:xfrm>
          <a:prstGeom prst="rect">
            <a:avLst/>
          </a:prstGeom>
        </p:spPr>
        <p:txBody>
          <a:bodyPr vert="horz" wrap="square" lIns="0" tIns="138430" rIns="0" bIns="0" rtlCol="0">
            <a:spAutoFit/>
          </a:bodyPr>
          <a:lstStyle/>
          <a:p>
            <a:pPr marL="12700">
              <a:lnSpc>
                <a:spcPct val="100000"/>
              </a:lnSpc>
              <a:spcBef>
                <a:spcPts val="1090"/>
              </a:spcBef>
            </a:pPr>
            <a:r>
              <a:rPr sz="2200" u="sng" spc="-50" dirty="0">
                <a:solidFill>
                  <a:srgbClr val="FF0000"/>
                </a:solidFill>
                <a:uFill>
                  <a:solidFill>
                    <a:srgbClr val="FF0000"/>
                  </a:solidFill>
                </a:uFill>
                <a:latin typeface="Trebuchet MS"/>
                <a:cs typeface="Trebuchet MS"/>
              </a:rPr>
              <a:t>Under</a:t>
            </a:r>
            <a:r>
              <a:rPr sz="2200" u="sng" spc="-315" dirty="0">
                <a:solidFill>
                  <a:srgbClr val="FF0000"/>
                </a:solidFill>
                <a:uFill>
                  <a:solidFill>
                    <a:srgbClr val="FF0000"/>
                  </a:solidFill>
                </a:uFill>
                <a:latin typeface="Trebuchet MS"/>
                <a:cs typeface="Trebuchet MS"/>
              </a:rPr>
              <a:t> </a:t>
            </a:r>
            <a:r>
              <a:rPr sz="2200" u="sng" spc="-65" dirty="0">
                <a:solidFill>
                  <a:srgbClr val="FF0000"/>
                </a:solidFill>
                <a:uFill>
                  <a:solidFill>
                    <a:srgbClr val="FF0000"/>
                  </a:solidFill>
                </a:uFill>
                <a:latin typeface="Trebuchet MS"/>
                <a:cs typeface="Trebuchet MS"/>
              </a:rPr>
              <a:t>The</a:t>
            </a:r>
            <a:r>
              <a:rPr sz="2200" spc="-70" dirty="0">
                <a:solidFill>
                  <a:srgbClr val="FF0000"/>
                </a:solidFill>
                <a:latin typeface="Trebuchet MS"/>
                <a:cs typeface="Trebuchet MS"/>
              </a:rPr>
              <a:t> </a:t>
            </a:r>
            <a:r>
              <a:rPr sz="2200" u="sng" spc="-105" dirty="0">
                <a:solidFill>
                  <a:srgbClr val="FF0000"/>
                </a:solidFill>
                <a:uFill>
                  <a:solidFill>
                    <a:srgbClr val="FF0000"/>
                  </a:solidFill>
                </a:uFill>
                <a:latin typeface="Trebuchet MS"/>
                <a:cs typeface="Trebuchet MS"/>
              </a:rPr>
              <a:t>Guidance</a:t>
            </a:r>
            <a:r>
              <a:rPr sz="2200" spc="-20" dirty="0">
                <a:solidFill>
                  <a:srgbClr val="FF0000"/>
                </a:solidFill>
                <a:latin typeface="Trebuchet MS"/>
                <a:cs typeface="Trebuchet MS"/>
              </a:rPr>
              <a:t> </a:t>
            </a:r>
            <a:r>
              <a:rPr sz="2200" u="sng" spc="-25" dirty="0" smtClean="0">
                <a:solidFill>
                  <a:srgbClr val="FF0000"/>
                </a:solidFill>
                <a:uFill>
                  <a:solidFill>
                    <a:srgbClr val="FF0000"/>
                  </a:solidFill>
                </a:uFill>
                <a:latin typeface="Trebuchet MS"/>
                <a:cs typeface="Trebuchet MS"/>
              </a:rPr>
              <a:t>Of</a:t>
            </a:r>
            <a:endParaRPr lang="en-US" sz="2200" dirty="0">
              <a:latin typeface="Trebuchet MS"/>
              <a:cs typeface="Trebuchet MS"/>
            </a:endParaRPr>
          </a:p>
          <a:p>
            <a:pPr marL="12700">
              <a:lnSpc>
                <a:spcPct val="100000"/>
              </a:lnSpc>
              <a:spcBef>
                <a:spcPts val="1090"/>
              </a:spcBef>
            </a:pPr>
            <a:r>
              <a:rPr lang="en-US" sz="2200" spc="-130" dirty="0" err="1" smtClean="0">
                <a:solidFill>
                  <a:srgbClr val="373D40"/>
                </a:solidFill>
                <a:latin typeface="Trebuchet MS"/>
                <a:cs typeface="Trebuchet MS"/>
              </a:rPr>
              <a:t>Dr.B.Rama</a:t>
            </a:r>
            <a:r>
              <a:rPr lang="en-US" sz="2200" spc="-130" dirty="0" smtClean="0">
                <a:solidFill>
                  <a:srgbClr val="373D40"/>
                </a:solidFill>
                <a:latin typeface="Trebuchet MS"/>
                <a:cs typeface="Trebuchet MS"/>
              </a:rPr>
              <a:t> Krishna </a:t>
            </a:r>
            <a:r>
              <a:rPr sz="2200" spc="-114" dirty="0" err="1" smtClean="0">
                <a:solidFill>
                  <a:srgbClr val="373D40"/>
                </a:solidFill>
                <a:latin typeface="Trebuchet MS"/>
                <a:cs typeface="Trebuchet MS"/>
              </a:rPr>
              <a:t>M.Tech</a:t>
            </a:r>
            <a:r>
              <a:rPr lang="en-US" sz="2200" spc="-114" dirty="0" err="1" smtClean="0">
                <a:solidFill>
                  <a:srgbClr val="373D40"/>
                </a:solidFill>
                <a:latin typeface="Trebuchet MS"/>
                <a:cs typeface="Trebuchet MS"/>
              </a:rPr>
              <a:t>,Ph.D</a:t>
            </a:r>
            <a:endParaRPr lang="en-US" sz="2200" spc="-114" dirty="0" smtClean="0">
              <a:solidFill>
                <a:srgbClr val="373D40"/>
              </a:solidFill>
              <a:latin typeface="Trebuchet MS"/>
              <a:cs typeface="Trebuchet MS"/>
            </a:endParaRPr>
          </a:p>
          <a:p>
            <a:pPr marL="12700">
              <a:lnSpc>
                <a:spcPct val="100000"/>
              </a:lnSpc>
              <a:spcBef>
                <a:spcPts val="1090"/>
              </a:spcBef>
            </a:pPr>
            <a:r>
              <a:rPr sz="2200" spc="-25" dirty="0" smtClean="0">
                <a:solidFill>
                  <a:srgbClr val="373D40"/>
                </a:solidFill>
                <a:latin typeface="Trebuchet MS"/>
                <a:cs typeface="Trebuchet MS"/>
              </a:rPr>
              <a:t>Ass</a:t>
            </a:r>
            <a:r>
              <a:rPr lang="en-US" sz="2200" spc="-25" dirty="0" smtClean="0">
                <a:solidFill>
                  <a:srgbClr val="373D40"/>
                </a:solidFill>
                <a:latin typeface="Trebuchet MS"/>
                <a:cs typeface="Trebuchet MS"/>
              </a:rPr>
              <a:t>ociate prof.</a:t>
            </a:r>
            <a:endParaRPr sz="2200" dirty="0">
              <a:latin typeface="Trebuchet MS"/>
              <a:cs typeface="Trebuchet MS"/>
            </a:endParaRPr>
          </a:p>
        </p:txBody>
      </p:sp>
      <p:sp>
        <p:nvSpPr>
          <p:cNvPr id="4" name="object 4"/>
          <p:cNvSpPr txBox="1"/>
          <p:nvPr/>
        </p:nvSpPr>
        <p:spPr>
          <a:xfrm>
            <a:off x="996797" y="260731"/>
            <a:ext cx="10179685" cy="4599464"/>
          </a:xfrm>
          <a:prstGeom prst="rect">
            <a:avLst/>
          </a:prstGeom>
        </p:spPr>
        <p:txBody>
          <a:bodyPr vert="horz" wrap="square" lIns="0" tIns="12700" rIns="0" bIns="0" rtlCol="0">
            <a:spAutoFit/>
          </a:bodyPr>
          <a:lstStyle/>
          <a:p>
            <a:pPr marL="1363345">
              <a:lnSpc>
                <a:spcPct val="100000"/>
              </a:lnSpc>
              <a:spcBef>
                <a:spcPts val="100"/>
              </a:spcBef>
            </a:pPr>
            <a:r>
              <a:rPr sz="2000" b="1" spc="270" dirty="0">
                <a:latin typeface="Trebuchet MS"/>
                <a:cs typeface="Trebuchet MS"/>
              </a:rPr>
              <a:t>SWARNANDHRA</a:t>
            </a:r>
            <a:r>
              <a:rPr sz="2000" b="1" spc="-80" dirty="0">
                <a:latin typeface="Trebuchet MS"/>
                <a:cs typeface="Trebuchet MS"/>
              </a:rPr>
              <a:t> </a:t>
            </a:r>
            <a:r>
              <a:rPr sz="2000" b="1" spc="204" dirty="0">
                <a:latin typeface="Trebuchet MS"/>
                <a:cs typeface="Trebuchet MS"/>
              </a:rPr>
              <a:t>COLLEGE</a:t>
            </a:r>
            <a:r>
              <a:rPr sz="2000" b="1" spc="-60" dirty="0">
                <a:latin typeface="Trebuchet MS"/>
                <a:cs typeface="Trebuchet MS"/>
              </a:rPr>
              <a:t> </a:t>
            </a:r>
            <a:r>
              <a:rPr sz="2000" b="1" spc="190" dirty="0">
                <a:latin typeface="Trebuchet MS"/>
                <a:cs typeface="Trebuchet MS"/>
              </a:rPr>
              <a:t>OF</a:t>
            </a:r>
            <a:r>
              <a:rPr sz="2000" b="1" spc="-20" dirty="0">
                <a:latin typeface="Trebuchet MS"/>
                <a:cs typeface="Trebuchet MS"/>
              </a:rPr>
              <a:t> </a:t>
            </a:r>
            <a:r>
              <a:rPr sz="2000" b="1" spc="200" dirty="0">
                <a:latin typeface="Trebuchet MS"/>
                <a:cs typeface="Trebuchet MS"/>
              </a:rPr>
              <a:t>ENGINEERING</a:t>
            </a:r>
            <a:r>
              <a:rPr sz="2000" b="1" spc="-245" dirty="0">
                <a:latin typeface="Trebuchet MS"/>
                <a:cs typeface="Trebuchet MS"/>
              </a:rPr>
              <a:t> </a:t>
            </a:r>
            <a:r>
              <a:rPr sz="2000" b="1" spc="280" dirty="0">
                <a:latin typeface="Trebuchet MS"/>
                <a:cs typeface="Trebuchet MS"/>
              </a:rPr>
              <a:t>ANDTECHNOLOGY</a:t>
            </a:r>
            <a:endParaRPr sz="2000" dirty="0">
              <a:latin typeface="Trebuchet MS"/>
              <a:cs typeface="Trebuchet MS"/>
            </a:endParaRPr>
          </a:p>
          <a:p>
            <a:pPr marL="1642110">
              <a:lnSpc>
                <a:spcPct val="100000"/>
              </a:lnSpc>
            </a:pPr>
            <a:r>
              <a:rPr sz="2000" b="1" spc="175" dirty="0">
                <a:latin typeface="Trebuchet MS"/>
                <a:cs typeface="Trebuchet MS"/>
              </a:rPr>
              <a:t>DEPARTMENT</a:t>
            </a:r>
            <a:r>
              <a:rPr sz="2000" b="1" spc="-85" dirty="0">
                <a:latin typeface="Trebuchet MS"/>
                <a:cs typeface="Trebuchet MS"/>
              </a:rPr>
              <a:t> </a:t>
            </a:r>
            <a:r>
              <a:rPr sz="2000" b="1" spc="190" dirty="0">
                <a:latin typeface="Trebuchet MS"/>
                <a:cs typeface="Trebuchet MS"/>
              </a:rPr>
              <a:t>OF</a:t>
            </a:r>
            <a:r>
              <a:rPr sz="2000" b="1" spc="-40" dirty="0">
                <a:latin typeface="Trebuchet MS"/>
                <a:cs typeface="Trebuchet MS"/>
              </a:rPr>
              <a:t> </a:t>
            </a:r>
            <a:r>
              <a:rPr sz="2000" b="1" spc="225" dirty="0">
                <a:latin typeface="Trebuchet MS"/>
                <a:cs typeface="Trebuchet MS"/>
              </a:rPr>
              <a:t>COMPUTER</a:t>
            </a:r>
            <a:r>
              <a:rPr sz="2000" b="1" spc="-70" dirty="0">
                <a:latin typeface="Trebuchet MS"/>
                <a:cs typeface="Trebuchet MS"/>
              </a:rPr>
              <a:t> </a:t>
            </a:r>
            <a:r>
              <a:rPr sz="2000" b="1" spc="215" dirty="0">
                <a:latin typeface="Trebuchet MS"/>
                <a:cs typeface="Trebuchet MS"/>
              </a:rPr>
              <a:t>SCIENCE</a:t>
            </a:r>
            <a:r>
              <a:rPr sz="2000" b="1" spc="-270" dirty="0">
                <a:latin typeface="Trebuchet MS"/>
                <a:cs typeface="Trebuchet MS"/>
              </a:rPr>
              <a:t> </a:t>
            </a:r>
            <a:r>
              <a:rPr sz="2000" b="1" spc="315" dirty="0">
                <a:latin typeface="Trebuchet MS"/>
                <a:cs typeface="Trebuchet MS"/>
              </a:rPr>
              <a:t>AND</a:t>
            </a:r>
            <a:r>
              <a:rPr sz="2000" b="1" spc="-50" dirty="0">
                <a:latin typeface="Trebuchet MS"/>
                <a:cs typeface="Trebuchet MS"/>
              </a:rPr>
              <a:t> </a:t>
            </a:r>
            <a:r>
              <a:rPr sz="2000" b="1" spc="195" dirty="0">
                <a:latin typeface="Trebuchet MS"/>
                <a:cs typeface="Trebuchet MS"/>
              </a:rPr>
              <a:t>ENEGINEERING</a:t>
            </a:r>
            <a:endParaRPr sz="2000" dirty="0">
              <a:latin typeface="Trebuchet MS"/>
              <a:cs typeface="Trebuchet MS"/>
            </a:endParaRPr>
          </a:p>
          <a:p>
            <a:pPr>
              <a:lnSpc>
                <a:spcPct val="100000"/>
              </a:lnSpc>
              <a:spcBef>
                <a:spcPts val="1590"/>
              </a:spcBef>
            </a:pPr>
            <a:endParaRPr sz="2000" dirty="0">
              <a:latin typeface="Trebuchet MS"/>
              <a:cs typeface="Trebuchet MS"/>
            </a:endParaRPr>
          </a:p>
          <a:p>
            <a:pPr marL="17145" algn="ctr">
              <a:lnSpc>
                <a:spcPct val="100000"/>
              </a:lnSpc>
              <a:spcBef>
                <a:spcPts val="5"/>
              </a:spcBef>
            </a:pPr>
            <a:r>
              <a:rPr sz="2200" b="1" u="sng" dirty="0">
                <a:solidFill>
                  <a:srgbClr val="FF0000"/>
                </a:solidFill>
                <a:uFill>
                  <a:solidFill>
                    <a:srgbClr val="FF0000"/>
                  </a:solidFill>
                </a:uFill>
                <a:latin typeface="Trebuchet MS"/>
                <a:cs typeface="Trebuchet MS"/>
              </a:rPr>
              <a:t>Title</a:t>
            </a:r>
            <a:r>
              <a:rPr sz="2200" b="1" u="sng" spc="-100" dirty="0">
                <a:solidFill>
                  <a:srgbClr val="FF0000"/>
                </a:solidFill>
                <a:uFill>
                  <a:solidFill>
                    <a:srgbClr val="FF0000"/>
                  </a:solidFill>
                </a:uFill>
                <a:latin typeface="Trebuchet MS"/>
                <a:cs typeface="Trebuchet MS"/>
              </a:rPr>
              <a:t> </a:t>
            </a:r>
            <a:r>
              <a:rPr sz="2200" b="1" u="sng" dirty="0">
                <a:solidFill>
                  <a:srgbClr val="FF0000"/>
                </a:solidFill>
                <a:uFill>
                  <a:solidFill>
                    <a:srgbClr val="FF0000"/>
                  </a:solidFill>
                </a:uFill>
                <a:latin typeface="Trebuchet MS"/>
                <a:cs typeface="Trebuchet MS"/>
              </a:rPr>
              <a:t>of</a:t>
            </a:r>
            <a:r>
              <a:rPr sz="2200" b="1" u="sng" spc="-85" dirty="0">
                <a:solidFill>
                  <a:srgbClr val="FF0000"/>
                </a:solidFill>
                <a:uFill>
                  <a:solidFill>
                    <a:srgbClr val="FF0000"/>
                  </a:solidFill>
                </a:uFill>
                <a:latin typeface="Trebuchet MS"/>
                <a:cs typeface="Trebuchet MS"/>
              </a:rPr>
              <a:t> </a:t>
            </a:r>
            <a:r>
              <a:rPr sz="2200" b="1" u="sng" dirty="0">
                <a:solidFill>
                  <a:srgbClr val="FF0000"/>
                </a:solidFill>
                <a:uFill>
                  <a:solidFill>
                    <a:srgbClr val="FF0000"/>
                  </a:solidFill>
                </a:uFill>
                <a:latin typeface="Trebuchet MS"/>
                <a:cs typeface="Trebuchet MS"/>
              </a:rPr>
              <a:t>the</a:t>
            </a:r>
            <a:r>
              <a:rPr sz="2200" b="1" u="sng" spc="-95" dirty="0">
                <a:solidFill>
                  <a:srgbClr val="FF0000"/>
                </a:solidFill>
                <a:uFill>
                  <a:solidFill>
                    <a:srgbClr val="FF0000"/>
                  </a:solidFill>
                </a:uFill>
                <a:latin typeface="Trebuchet MS"/>
                <a:cs typeface="Trebuchet MS"/>
              </a:rPr>
              <a:t> </a:t>
            </a:r>
            <a:r>
              <a:rPr sz="2200" b="1" u="sng" spc="-10" dirty="0">
                <a:solidFill>
                  <a:srgbClr val="FF0000"/>
                </a:solidFill>
                <a:uFill>
                  <a:solidFill>
                    <a:srgbClr val="FF0000"/>
                  </a:solidFill>
                </a:uFill>
                <a:latin typeface="Trebuchet MS"/>
                <a:cs typeface="Trebuchet MS"/>
              </a:rPr>
              <a:t>Project</a:t>
            </a:r>
            <a:endParaRPr sz="2200" dirty="0">
              <a:latin typeface="Trebuchet MS"/>
              <a:cs typeface="Trebuchet MS"/>
            </a:endParaRPr>
          </a:p>
          <a:p>
            <a:pPr algn="ctr">
              <a:lnSpc>
                <a:spcPct val="100000"/>
              </a:lnSpc>
              <a:spcBef>
                <a:spcPts val="1325"/>
              </a:spcBef>
              <a:tabLst>
                <a:tab pos="5457825" algn="l"/>
                <a:tab pos="8992235" algn="l"/>
              </a:tabLst>
            </a:pPr>
            <a:r>
              <a:rPr b="1" spc="350" dirty="0">
                <a:solidFill>
                  <a:srgbClr val="221F1F"/>
                </a:solidFill>
                <a:uFill>
                  <a:solidFill>
                    <a:srgbClr val="221F1F"/>
                  </a:solidFill>
                </a:uFill>
                <a:latin typeface="Trebuchet MS"/>
                <a:cs typeface="Trebuchet MS"/>
              </a:rPr>
              <a:t>OPTIMAL</a:t>
            </a:r>
            <a:r>
              <a:rPr b="1" spc="405" dirty="0">
                <a:solidFill>
                  <a:srgbClr val="221F1F"/>
                </a:solidFill>
                <a:uFill>
                  <a:solidFill>
                    <a:srgbClr val="221F1F"/>
                  </a:solidFill>
                </a:uFill>
                <a:latin typeface="Trebuchet MS"/>
                <a:cs typeface="Trebuchet MS"/>
              </a:rPr>
              <a:t> </a:t>
            </a:r>
            <a:r>
              <a:rPr b="1" spc="355" dirty="0">
                <a:solidFill>
                  <a:srgbClr val="221F1F"/>
                </a:solidFill>
                <a:uFill>
                  <a:solidFill>
                    <a:srgbClr val="221F1F"/>
                  </a:solidFill>
                </a:uFill>
                <a:latin typeface="Trebuchet MS"/>
                <a:cs typeface="Trebuchet MS"/>
              </a:rPr>
              <a:t>DRUG</a:t>
            </a:r>
            <a:r>
              <a:rPr b="1" spc="400" dirty="0">
                <a:solidFill>
                  <a:srgbClr val="221F1F"/>
                </a:solidFill>
                <a:uFill>
                  <a:solidFill>
                    <a:srgbClr val="221F1F"/>
                  </a:solidFill>
                </a:uFill>
                <a:latin typeface="Trebuchet MS"/>
                <a:cs typeface="Trebuchet MS"/>
              </a:rPr>
              <a:t> </a:t>
            </a:r>
            <a:r>
              <a:rPr b="1" spc="385" dirty="0">
                <a:solidFill>
                  <a:srgbClr val="221F1F"/>
                </a:solidFill>
                <a:uFill>
                  <a:solidFill>
                    <a:srgbClr val="221F1F"/>
                  </a:solidFill>
                </a:uFill>
                <a:latin typeface="Trebuchet MS"/>
                <a:cs typeface="Trebuchet MS"/>
              </a:rPr>
              <a:t>DOSAGE</a:t>
            </a:r>
            <a:r>
              <a:rPr b="1" spc="390" dirty="0">
                <a:solidFill>
                  <a:srgbClr val="221F1F"/>
                </a:solidFill>
                <a:uFill>
                  <a:solidFill>
                    <a:srgbClr val="221F1F"/>
                  </a:solidFill>
                </a:uFill>
                <a:latin typeface="Trebuchet MS"/>
                <a:cs typeface="Trebuchet MS"/>
              </a:rPr>
              <a:t> </a:t>
            </a:r>
            <a:r>
              <a:rPr b="1" spc="380" dirty="0" smtClean="0">
                <a:solidFill>
                  <a:srgbClr val="221F1F"/>
                </a:solidFill>
                <a:uFill>
                  <a:solidFill>
                    <a:srgbClr val="221F1F"/>
                  </a:solidFill>
                </a:uFill>
                <a:latin typeface="Trebuchet MS"/>
                <a:cs typeface="Trebuchet MS"/>
              </a:rPr>
              <a:t>CONTROL</a:t>
            </a:r>
            <a:r>
              <a:rPr lang="en-US" b="1" dirty="0">
                <a:solidFill>
                  <a:srgbClr val="221F1F"/>
                </a:solidFill>
                <a:uFill>
                  <a:solidFill>
                    <a:srgbClr val="221F1F"/>
                  </a:solidFill>
                </a:uFill>
                <a:latin typeface="Trebuchet MS"/>
                <a:cs typeface="Trebuchet MS"/>
              </a:rPr>
              <a:t> </a:t>
            </a:r>
            <a:r>
              <a:rPr b="1" spc="280" dirty="0" smtClean="0">
                <a:solidFill>
                  <a:srgbClr val="221F1F"/>
                </a:solidFill>
                <a:uFill>
                  <a:solidFill>
                    <a:srgbClr val="221F1F"/>
                  </a:solidFill>
                </a:uFill>
                <a:latin typeface="Trebuchet MS"/>
                <a:cs typeface="Trebuchet MS"/>
              </a:rPr>
              <a:t>STRATEGY</a:t>
            </a:r>
            <a:r>
              <a:rPr b="1" spc="360" dirty="0" smtClean="0">
                <a:solidFill>
                  <a:srgbClr val="221F1F"/>
                </a:solidFill>
                <a:uFill>
                  <a:solidFill>
                    <a:srgbClr val="221F1F"/>
                  </a:solidFill>
                </a:uFill>
                <a:latin typeface="Trebuchet MS"/>
                <a:cs typeface="Trebuchet MS"/>
              </a:rPr>
              <a:t> </a:t>
            </a:r>
            <a:r>
              <a:rPr b="1" spc="250" dirty="0">
                <a:solidFill>
                  <a:srgbClr val="221F1F"/>
                </a:solidFill>
                <a:uFill>
                  <a:solidFill>
                    <a:srgbClr val="221F1F"/>
                  </a:solidFill>
                </a:uFill>
                <a:latin typeface="Trebuchet MS"/>
                <a:cs typeface="Trebuchet MS"/>
              </a:rPr>
              <a:t>OF</a:t>
            </a:r>
            <a:r>
              <a:rPr b="1" spc="350" dirty="0">
                <a:solidFill>
                  <a:srgbClr val="221F1F"/>
                </a:solidFill>
                <a:uFill>
                  <a:solidFill>
                    <a:srgbClr val="221F1F"/>
                  </a:solidFill>
                </a:uFill>
                <a:latin typeface="Trebuchet MS"/>
                <a:cs typeface="Trebuchet MS"/>
              </a:rPr>
              <a:t> </a:t>
            </a:r>
            <a:r>
              <a:rPr b="1" spc="385" dirty="0" smtClean="0">
                <a:solidFill>
                  <a:srgbClr val="221F1F"/>
                </a:solidFill>
                <a:uFill>
                  <a:solidFill>
                    <a:srgbClr val="221F1F"/>
                  </a:solidFill>
                </a:uFill>
                <a:latin typeface="Trebuchet MS"/>
                <a:cs typeface="Trebuchet MS"/>
              </a:rPr>
              <a:t>IMMUNE</a:t>
            </a:r>
            <a:r>
              <a:rPr lang="en-US" b="1" dirty="0">
                <a:solidFill>
                  <a:srgbClr val="221F1F"/>
                </a:solidFill>
                <a:uFill>
                  <a:solidFill>
                    <a:srgbClr val="221F1F"/>
                  </a:solidFill>
                </a:uFill>
                <a:latin typeface="Trebuchet MS"/>
                <a:cs typeface="Trebuchet MS"/>
              </a:rPr>
              <a:t> </a:t>
            </a:r>
            <a:r>
              <a:rPr b="1" spc="315" dirty="0" smtClean="0">
                <a:solidFill>
                  <a:srgbClr val="221F1F"/>
                </a:solidFill>
                <a:uFill>
                  <a:solidFill>
                    <a:srgbClr val="221F1F"/>
                  </a:solidFill>
                </a:uFill>
                <a:latin typeface="Trebuchet MS"/>
                <a:cs typeface="Trebuchet MS"/>
              </a:rPr>
              <a:t>SYSTEM</a:t>
            </a:r>
            <a:r>
              <a:rPr lang="en-US" dirty="0">
                <a:latin typeface="Trebuchet MS"/>
                <a:cs typeface="Trebuchet MS"/>
              </a:rPr>
              <a:t> </a:t>
            </a:r>
            <a:r>
              <a:rPr b="1" spc="380" dirty="0" smtClean="0">
                <a:solidFill>
                  <a:srgbClr val="221F1F"/>
                </a:solidFill>
                <a:uFill>
                  <a:solidFill>
                    <a:srgbClr val="221F1F"/>
                  </a:solidFill>
                </a:uFill>
                <a:latin typeface="Trebuchet MS"/>
                <a:cs typeface="Trebuchet MS"/>
              </a:rPr>
              <a:t>USING</a:t>
            </a:r>
            <a:r>
              <a:rPr b="1" spc="360" dirty="0" smtClean="0">
                <a:solidFill>
                  <a:srgbClr val="221F1F"/>
                </a:solidFill>
                <a:uFill>
                  <a:solidFill>
                    <a:srgbClr val="221F1F"/>
                  </a:solidFill>
                </a:uFill>
                <a:latin typeface="Trebuchet MS"/>
                <a:cs typeface="Trebuchet MS"/>
              </a:rPr>
              <a:t> </a:t>
            </a:r>
            <a:r>
              <a:rPr b="1" spc="345" dirty="0">
                <a:solidFill>
                  <a:srgbClr val="221F1F"/>
                </a:solidFill>
                <a:uFill>
                  <a:solidFill>
                    <a:srgbClr val="221F1F"/>
                  </a:solidFill>
                </a:uFill>
                <a:latin typeface="Trebuchet MS"/>
                <a:cs typeface="Trebuchet MS"/>
              </a:rPr>
              <a:t>REINFORCEMENT</a:t>
            </a:r>
            <a:r>
              <a:rPr b="1" spc="420" dirty="0">
                <a:solidFill>
                  <a:srgbClr val="221F1F"/>
                </a:solidFill>
                <a:uFill>
                  <a:solidFill>
                    <a:srgbClr val="221F1F"/>
                  </a:solidFill>
                </a:uFill>
                <a:latin typeface="Trebuchet MS"/>
                <a:cs typeface="Trebuchet MS"/>
              </a:rPr>
              <a:t> </a:t>
            </a:r>
            <a:r>
              <a:rPr b="1" spc="330" dirty="0" smtClean="0">
                <a:solidFill>
                  <a:srgbClr val="221F1F"/>
                </a:solidFill>
                <a:uFill>
                  <a:solidFill>
                    <a:srgbClr val="221F1F"/>
                  </a:solidFill>
                </a:uFill>
                <a:latin typeface="Trebuchet MS"/>
                <a:cs typeface="Trebuchet MS"/>
              </a:rPr>
              <a:t>LEARNING</a:t>
            </a:r>
            <a:endParaRPr lang="en-US" dirty="0">
              <a:latin typeface="Trebuchet MS"/>
              <a:cs typeface="Trebuchet MS"/>
            </a:endParaRPr>
          </a:p>
          <a:p>
            <a:pPr algn="ctr">
              <a:lnSpc>
                <a:spcPct val="100000"/>
              </a:lnSpc>
              <a:spcBef>
                <a:spcPts val="1325"/>
              </a:spcBef>
              <a:tabLst>
                <a:tab pos="5457825" algn="l"/>
                <a:tab pos="8992235" algn="l"/>
              </a:tabLst>
            </a:pPr>
            <a:r>
              <a:rPr sz="2200" u="sng" spc="-204" dirty="0" smtClean="0">
                <a:solidFill>
                  <a:srgbClr val="FF0000"/>
                </a:solidFill>
                <a:uFill>
                  <a:solidFill>
                    <a:srgbClr val="FF0000"/>
                  </a:solidFill>
                </a:uFill>
                <a:latin typeface="Trebuchet MS"/>
                <a:cs typeface="Trebuchet MS"/>
              </a:rPr>
              <a:t>Team</a:t>
            </a:r>
            <a:r>
              <a:rPr sz="2200" u="sng" spc="-40" dirty="0" smtClean="0">
                <a:solidFill>
                  <a:srgbClr val="FF0000"/>
                </a:solidFill>
                <a:uFill>
                  <a:solidFill>
                    <a:srgbClr val="FF0000"/>
                  </a:solidFill>
                </a:uFill>
                <a:latin typeface="Trebuchet MS"/>
                <a:cs typeface="Trebuchet MS"/>
              </a:rPr>
              <a:t> </a:t>
            </a:r>
            <a:r>
              <a:rPr sz="2200" u="sng" spc="-10" dirty="0">
                <a:solidFill>
                  <a:srgbClr val="FF0000"/>
                </a:solidFill>
                <a:uFill>
                  <a:solidFill>
                    <a:srgbClr val="FF0000"/>
                  </a:solidFill>
                </a:uFill>
                <a:latin typeface="Trebuchet MS"/>
                <a:cs typeface="Trebuchet MS"/>
              </a:rPr>
              <a:t>Members:</a:t>
            </a:r>
            <a:endParaRPr sz="2200" u="sng" dirty="0">
              <a:latin typeface="Trebuchet MS"/>
              <a:cs typeface="Trebuchet MS"/>
            </a:endParaRPr>
          </a:p>
          <a:p>
            <a:pPr marL="48260" algn="ctr">
              <a:lnSpc>
                <a:spcPct val="100000"/>
              </a:lnSpc>
              <a:spcBef>
                <a:spcPts val="1225"/>
              </a:spcBef>
            </a:pPr>
            <a:r>
              <a:rPr sz="2200" spc="-195" dirty="0">
                <a:solidFill>
                  <a:srgbClr val="433B2D"/>
                </a:solidFill>
                <a:latin typeface="Trebuchet MS"/>
                <a:cs typeface="Trebuchet MS"/>
              </a:rPr>
              <a:t>Sana.</a:t>
            </a:r>
            <a:r>
              <a:rPr sz="2200" spc="-245" dirty="0">
                <a:solidFill>
                  <a:srgbClr val="433B2D"/>
                </a:solidFill>
                <a:latin typeface="Trebuchet MS"/>
                <a:cs typeface="Trebuchet MS"/>
              </a:rPr>
              <a:t> </a:t>
            </a:r>
            <a:r>
              <a:rPr sz="2200" spc="-70" dirty="0">
                <a:solidFill>
                  <a:srgbClr val="433B2D"/>
                </a:solidFill>
                <a:latin typeface="Trebuchet MS"/>
                <a:cs typeface="Trebuchet MS"/>
              </a:rPr>
              <a:t>Mounika</a:t>
            </a:r>
            <a:r>
              <a:rPr sz="2200" spc="-35" dirty="0">
                <a:solidFill>
                  <a:srgbClr val="433B2D"/>
                </a:solidFill>
                <a:latin typeface="Trebuchet MS"/>
                <a:cs typeface="Trebuchet MS"/>
              </a:rPr>
              <a:t> </a:t>
            </a:r>
            <a:r>
              <a:rPr sz="2200" spc="-10" dirty="0">
                <a:solidFill>
                  <a:srgbClr val="433B2D"/>
                </a:solidFill>
                <a:latin typeface="Trebuchet MS"/>
                <a:cs typeface="Trebuchet MS"/>
              </a:rPr>
              <a:t>(20A21A05F8)</a:t>
            </a:r>
            <a:endParaRPr sz="2200" dirty="0">
              <a:latin typeface="Trebuchet MS"/>
              <a:cs typeface="Trebuchet MS"/>
            </a:endParaRPr>
          </a:p>
          <a:p>
            <a:pPr marL="2289810" marR="2267585" algn="ctr">
              <a:lnSpc>
                <a:spcPct val="137700"/>
              </a:lnSpc>
              <a:spcBef>
                <a:spcPts val="15"/>
              </a:spcBef>
            </a:pPr>
            <a:r>
              <a:rPr sz="2200" spc="-150" dirty="0">
                <a:solidFill>
                  <a:srgbClr val="433B2D"/>
                </a:solidFill>
                <a:latin typeface="Trebuchet MS"/>
                <a:cs typeface="Trebuchet MS"/>
              </a:rPr>
              <a:t>Shakamuri.</a:t>
            </a:r>
            <a:r>
              <a:rPr sz="2200" spc="-195" dirty="0">
                <a:solidFill>
                  <a:srgbClr val="433B2D"/>
                </a:solidFill>
                <a:latin typeface="Trebuchet MS"/>
                <a:cs typeface="Trebuchet MS"/>
              </a:rPr>
              <a:t> </a:t>
            </a:r>
            <a:r>
              <a:rPr sz="2200" spc="-80" dirty="0">
                <a:solidFill>
                  <a:srgbClr val="433B2D"/>
                </a:solidFill>
                <a:latin typeface="Trebuchet MS"/>
                <a:cs typeface="Trebuchet MS"/>
              </a:rPr>
              <a:t>Madhuri</a:t>
            </a:r>
            <a:r>
              <a:rPr sz="2200" spc="-330" dirty="0">
                <a:solidFill>
                  <a:srgbClr val="433B2D"/>
                </a:solidFill>
                <a:latin typeface="Trebuchet MS"/>
                <a:cs typeface="Trebuchet MS"/>
              </a:rPr>
              <a:t> </a:t>
            </a:r>
            <a:r>
              <a:rPr sz="2200" spc="-190" dirty="0" err="1">
                <a:solidFill>
                  <a:srgbClr val="433B2D"/>
                </a:solidFill>
                <a:latin typeface="Trebuchet MS"/>
                <a:cs typeface="Trebuchet MS"/>
              </a:rPr>
              <a:t>Vijaya</a:t>
            </a:r>
            <a:r>
              <a:rPr sz="2200" spc="30" dirty="0">
                <a:solidFill>
                  <a:srgbClr val="433B2D"/>
                </a:solidFill>
                <a:latin typeface="Trebuchet MS"/>
                <a:cs typeface="Trebuchet MS"/>
              </a:rPr>
              <a:t> </a:t>
            </a:r>
            <a:r>
              <a:rPr sz="2200" spc="-45" dirty="0" smtClean="0">
                <a:solidFill>
                  <a:srgbClr val="433B2D"/>
                </a:solidFill>
                <a:latin typeface="Trebuchet MS"/>
                <a:cs typeface="Trebuchet MS"/>
              </a:rPr>
              <a:t>Lakshmi(20A21A05G1)</a:t>
            </a:r>
            <a:endParaRPr lang="en-US" sz="2200" spc="-45" dirty="0" smtClean="0">
              <a:solidFill>
                <a:srgbClr val="433B2D"/>
              </a:solidFill>
              <a:latin typeface="Trebuchet MS"/>
              <a:cs typeface="Trebuchet MS"/>
            </a:endParaRPr>
          </a:p>
          <a:p>
            <a:pPr marL="2289810" marR="2267585" algn="ctr">
              <a:lnSpc>
                <a:spcPct val="137700"/>
              </a:lnSpc>
              <a:spcBef>
                <a:spcPts val="15"/>
              </a:spcBef>
            </a:pPr>
            <a:r>
              <a:rPr sz="2200" spc="-165" dirty="0" err="1" smtClean="0">
                <a:solidFill>
                  <a:srgbClr val="433B2D"/>
                </a:solidFill>
                <a:latin typeface="Trebuchet MS"/>
                <a:cs typeface="Trebuchet MS"/>
              </a:rPr>
              <a:t>Yarramsetty</a:t>
            </a:r>
            <a:r>
              <a:rPr sz="2200" spc="-165" dirty="0" smtClean="0">
                <a:solidFill>
                  <a:srgbClr val="433B2D"/>
                </a:solidFill>
                <a:latin typeface="Trebuchet MS"/>
                <a:cs typeface="Trebuchet MS"/>
              </a:rPr>
              <a:t>.</a:t>
            </a:r>
            <a:r>
              <a:rPr sz="2200" spc="-180" dirty="0" smtClean="0">
                <a:solidFill>
                  <a:srgbClr val="433B2D"/>
                </a:solidFill>
                <a:latin typeface="Trebuchet MS"/>
                <a:cs typeface="Trebuchet MS"/>
              </a:rPr>
              <a:t> </a:t>
            </a:r>
            <a:r>
              <a:rPr sz="2200" spc="-120" dirty="0">
                <a:solidFill>
                  <a:srgbClr val="433B2D"/>
                </a:solidFill>
                <a:latin typeface="Trebuchet MS"/>
                <a:cs typeface="Trebuchet MS"/>
              </a:rPr>
              <a:t>Ramyasri</a:t>
            </a:r>
            <a:r>
              <a:rPr sz="2200" spc="40" dirty="0">
                <a:solidFill>
                  <a:srgbClr val="433B2D"/>
                </a:solidFill>
                <a:latin typeface="Trebuchet MS"/>
                <a:cs typeface="Trebuchet MS"/>
              </a:rPr>
              <a:t> </a:t>
            </a:r>
            <a:r>
              <a:rPr sz="2200" spc="-10" dirty="0">
                <a:solidFill>
                  <a:srgbClr val="433B2D"/>
                </a:solidFill>
                <a:latin typeface="Trebuchet MS"/>
                <a:cs typeface="Trebuchet MS"/>
              </a:rPr>
              <a:t>(20A21A05J0)</a:t>
            </a:r>
            <a:endParaRPr sz="2200" dirty="0">
              <a:latin typeface="Trebuchet MS"/>
              <a:cs typeface="Trebuchet MS"/>
            </a:endParaRPr>
          </a:p>
          <a:p>
            <a:pPr marL="560070" algn="ctr">
              <a:lnSpc>
                <a:spcPct val="100000"/>
              </a:lnSpc>
              <a:spcBef>
                <a:spcPts val="994"/>
              </a:spcBef>
            </a:pPr>
            <a:r>
              <a:rPr sz="2200" spc="-160" dirty="0">
                <a:solidFill>
                  <a:srgbClr val="433B2D"/>
                </a:solidFill>
                <a:latin typeface="Trebuchet MS"/>
                <a:cs typeface="Trebuchet MS"/>
              </a:rPr>
              <a:t>Undapalli.</a:t>
            </a:r>
            <a:r>
              <a:rPr sz="2200" spc="-225" dirty="0">
                <a:solidFill>
                  <a:srgbClr val="433B2D"/>
                </a:solidFill>
                <a:latin typeface="Trebuchet MS"/>
                <a:cs typeface="Trebuchet MS"/>
              </a:rPr>
              <a:t> </a:t>
            </a:r>
            <a:r>
              <a:rPr sz="2200" spc="-80" dirty="0">
                <a:solidFill>
                  <a:srgbClr val="433B2D"/>
                </a:solidFill>
                <a:latin typeface="Trebuchet MS"/>
                <a:cs typeface="Trebuchet MS"/>
              </a:rPr>
              <a:t>Hasini</a:t>
            </a:r>
            <a:r>
              <a:rPr sz="2200" spc="-10" dirty="0">
                <a:solidFill>
                  <a:srgbClr val="433B2D"/>
                </a:solidFill>
                <a:latin typeface="Trebuchet MS"/>
                <a:cs typeface="Trebuchet MS"/>
              </a:rPr>
              <a:t> (20A21A05H5)</a:t>
            </a:r>
            <a:endParaRPr sz="2200" dirty="0">
              <a:latin typeface="Trebuchet MS"/>
              <a:cs typeface="Trebuchet MS"/>
            </a:endParaRPr>
          </a:p>
        </p:txBody>
      </p:sp>
      <p:pic>
        <p:nvPicPr>
          <p:cNvPr id="5" name="object 5"/>
          <p:cNvPicPr/>
          <p:nvPr/>
        </p:nvPicPr>
        <p:blipFill>
          <a:blip r:embed="rId2" cstate="print"/>
          <a:stretch>
            <a:fillRect/>
          </a:stretch>
        </p:blipFill>
        <p:spPr>
          <a:xfrm>
            <a:off x="550163" y="166115"/>
            <a:ext cx="1533144" cy="9601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97862"/>
            <a:ext cx="12190475" cy="5661658"/>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581150">
              <a:lnSpc>
                <a:spcPct val="100000"/>
              </a:lnSpc>
              <a:spcBef>
                <a:spcPts val="95"/>
              </a:spcBef>
            </a:pPr>
            <a:r>
              <a:rPr spc="409" dirty="0"/>
              <a:t>ARCHITECTURE</a:t>
            </a:r>
            <a:r>
              <a:rPr spc="-20" dirty="0"/>
              <a:t> </a:t>
            </a:r>
            <a:r>
              <a:rPr spc="445" dirty="0"/>
              <a:t>DIAGRAM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569" y="2079751"/>
            <a:ext cx="10798175" cy="4168140"/>
          </a:xfrm>
          <a:prstGeom prst="rect">
            <a:avLst/>
          </a:prstGeom>
        </p:spPr>
        <p:txBody>
          <a:bodyPr vert="horz" wrap="square" lIns="0" tIns="13335" rIns="0" bIns="0" rtlCol="0">
            <a:spAutoFit/>
          </a:bodyPr>
          <a:lstStyle/>
          <a:p>
            <a:pPr marL="213360" indent="-205104">
              <a:lnSpc>
                <a:spcPct val="100000"/>
              </a:lnSpc>
              <a:spcBef>
                <a:spcPts val="105"/>
              </a:spcBef>
              <a:buClr>
                <a:srgbClr val="9BAEB5"/>
              </a:buClr>
              <a:buSzPct val="95000"/>
              <a:buFont typeface="Wingdings"/>
              <a:buChar char=""/>
              <a:tabLst>
                <a:tab pos="213360" algn="l"/>
              </a:tabLst>
            </a:pPr>
            <a:r>
              <a:rPr sz="2000" b="1" u="sng" spc="-55" dirty="0">
                <a:uFill>
                  <a:solidFill>
                    <a:srgbClr val="000000"/>
                  </a:solidFill>
                </a:uFill>
                <a:latin typeface="Trebuchet MS"/>
                <a:cs typeface="Trebuchet MS"/>
              </a:rPr>
              <a:t> </a:t>
            </a:r>
            <a:r>
              <a:rPr sz="2000" b="1" u="sng" spc="235" dirty="0">
                <a:uFill>
                  <a:solidFill>
                    <a:srgbClr val="000000"/>
                  </a:solidFill>
                </a:uFill>
                <a:latin typeface="Trebuchet MS"/>
                <a:cs typeface="Trebuchet MS"/>
              </a:rPr>
              <a:t>MODEL</a:t>
            </a:r>
            <a:r>
              <a:rPr sz="2000" b="1" u="sng" spc="-70" dirty="0">
                <a:uFill>
                  <a:solidFill>
                    <a:srgbClr val="000000"/>
                  </a:solidFill>
                </a:uFill>
                <a:latin typeface="Trebuchet MS"/>
                <a:cs typeface="Trebuchet MS"/>
              </a:rPr>
              <a:t> </a:t>
            </a:r>
            <a:r>
              <a:rPr sz="2000" b="1" u="sng" spc="170" dirty="0">
                <a:uFill>
                  <a:solidFill>
                    <a:srgbClr val="000000"/>
                  </a:solidFill>
                </a:uFill>
                <a:latin typeface="Trebuchet MS"/>
                <a:cs typeface="Trebuchet MS"/>
              </a:rPr>
              <a:t>DYNAMICS</a:t>
            </a:r>
            <a:r>
              <a:rPr sz="2000" b="1" spc="170" dirty="0">
                <a:solidFill>
                  <a:srgbClr val="252525"/>
                </a:solidFill>
                <a:latin typeface="Trebuchet MS"/>
                <a:cs typeface="Trebuchet MS"/>
              </a:rPr>
              <a:t>:</a:t>
            </a:r>
            <a:endParaRPr sz="2000">
              <a:latin typeface="Trebuchet MS"/>
              <a:cs typeface="Trebuchet MS"/>
            </a:endParaRPr>
          </a:p>
          <a:p>
            <a:pPr marL="12700" marR="5080">
              <a:lnSpc>
                <a:spcPct val="150000"/>
              </a:lnSpc>
              <a:spcBef>
                <a:spcPts val="994"/>
              </a:spcBef>
              <a:tabLst>
                <a:tab pos="4824095" algn="l"/>
              </a:tabLst>
            </a:pPr>
            <a:r>
              <a:rPr sz="2000" spc="-55" dirty="0">
                <a:solidFill>
                  <a:srgbClr val="252525"/>
                </a:solidFill>
                <a:latin typeface="Trebuchet MS"/>
                <a:cs typeface="Trebuchet MS"/>
              </a:rPr>
              <a:t>Develop</a:t>
            </a:r>
            <a:r>
              <a:rPr sz="2000" spc="-85" dirty="0">
                <a:solidFill>
                  <a:srgbClr val="252525"/>
                </a:solidFill>
                <a:latin typeface="Trebuchet MS"/>
                <a:cs typeface="Trebuchet MS"/>
              </a:rPr>
              <a:t> </a:t>
            </a:r>
            <a:r>
              <a:rPr sz="2000" spc="-204" dirty="0">
                <a:solidFill>
                  <a:srgbClr val="252525"/>
                </a:solidFill>
                <a:latin typeface="Trebuchet MS"/>
                <a:cs typeface="Trebuchet MS"/>
              </a:rPr>
              <a:t>a</a:t>
            </a:r>
            <a:r>
              <a:rPr sz="2000" spc="-55" dirty="0">
                <a:solidFill>
                  <a:srgbClr val="252525"/>
                </a:solidFill>
                <a:latin typeface="Trebuchet MS"/>
                <a:cs typeface="Trebuchet MS"/>
              </a:rPr>
              <a:t> </a:t>
            </a:r>
            <a:r>
              <a:rPr sz="2000" spc="-110" dirty="0">
                <a:solidFill>
                  <a:srgbClr val="252525"/>
                </a:solidFill>
                <a:latin typeface="Trebuchet MS"/>
                <a:cs typeface="Trebuchet MS"/>
              </a:rPr>
              <a:t>model</a:t>
            </a:r>
            <a:r>
              <a:rPr sz="2000" spc="-40" dirty="0">
                <a:solidFill>
                  <a:srgbClr val="252525"/>
                </a:solidFill>
                <a:latin typeface="Trebuchet MS"/>
                <a:cs typeface="Trebuchet MS"/>
              </a:rPr>
              <a:t> </a:t>
            </a:r>
            <a:r>
              <a:rPr sz="2000" spc="-105" dirty="0">
                <a:solidFill>
                  <a:srgbClr val="252525"/>
                </a:solidFill>
                <a:latin typeface="Trebuchet MS"/>
                <a:cs typeface="Trebuchet MS"/>
              </a:rPr>
              <a:t>describing</a:t>
            </a:r>
            <a:r>
              <a:rPr sz="2000" spc="-75" dirty="0">
                <a:solidFill>
                  <a:srgbClr val="252525"/>
                </a:solidFill>
                <a:latin typeface="Trebuchet MS"/>
                <a:cs typeface="Trebuchet MS"/>
              </a:rPr>
              <a:t> </a:t>
            </a:r>
            <a:r>
              <a:rPr sz="2000" spc="-25" dirty="0">
                <a:solidFill>
                  <a:srgbClr val="252525"/>
                </a:solidFill>
                <a:latin typeface="Trebuchet MS"/>
                <a:cs typeface="Trebuchet MS"/>
              </a:rPr>
              <a:t>how</a:t>
            </a:r>
            <a:r>
              <a:rPr sz="2000" spc="-65" dirty="0">
                <a:solidFill>
                  <a:srgbClr val="252525"/>
                </a:solidFill>
                <a:latin typeface="Trebuchet MS"/>
                <a:cs typeface="Trebuchet MS"/>
              </a:rPr>
              <a:t> </a:t>
            </a:r>
            <a:r>
              <a:rPr sz="2000" spc="-125" dirty="0">
                <a:solidFill>
                  <a:srgbClr val="252525"/>
                </a:solidFill>
                <a:latin typeface="Trebuchet MS"/>
                <a:cs typeface="Trebuchet MS"/>
              </a:rPr>
              <a:t>the</a:t>
            </a:r>
            <a:r>
              <a:rPr sz="2000" spc="-45" dirty="0">
                <a:solidFill>
                  <a:srgbClr val="252525"/>
                </a:solidFill>
                <a:latin typeface="Trebuchet MS"/>
                <a:cs typeface="Trebuchet MS"/>
              </a:rPr>
              <a:t> </a:t>
            </a:r>
            <a:r>
              <a:rPr sz="2000" spc="-10" dirty="0">
                <a:solidFill>
                  <a:srgbClr val="252525"/>
                </a:solidFill>
                <a:latin typeface="Trebuchet MS"/>
                <a:cs typeface="Trebuchet MS"/>
              </a:rPr>
              <a:t>immune</a:t>
            </a:r>
            <a:r>
              <a:rPr sz="2000" dirty="0">
                <a:solidFill>
                  <a:srgbClr val="252525"/>
                </a:solidFill>
                <a:latin typeface="Trebuchet MS"/>
                <a:cs typeface="Trebuchet MS"/>
              </a:rPr>
              <a:t>	</a:t>
            </a:r>
            <a:r>
              <a:rPr sz="2000" spc="-105" dirty="0">
                <a:solidFill>
                  <a:srgbClr val="252525"/>
                </a:solidFill>
                <a:latin typeface="Trebuchet MS"/>
                <a:cs typeface="Trebuchet MS"/>
              </a:rPr>
              <a:t>system</a:t>
            </a:r>
            <a:r>
              <a:rPr sz="2000" spc="-45" dirty="0">
                <a:solidFill>
                  <a:srgbClr val="252525"/>
                </a:solidFill>
                <a:latin typeface="Trebuchet MS"/>
                <a:cs typeface="Trebuchet MS"/>
              </a:rPr>
              <a:t> </a:t>
            </a:r>
            <a:r>
              <a:rPr sz="2000" spc="-65" dirty="0">
                <a:solidFill>
                  <a:srgbClr val="252525"/>
                </a:solidFill>
                <a:latin typeface="Trebuchet MS"/>
                <a:cs typeface="Trebuchet MS"/>
              </a:rPr>
              <a:t>responds</a:t>
            </a:r>
            <a:r>
              <a:rPr sz="2000" spc="-60" dirty="0">
                <a:solidFill>
                  <a:srgbClr val="252525"/>
                </a:solidFill>
                <a:latin typeface="Trebuchet MS"/>
                <a:cs typeface="Trebuchet MS"/>
              </a:rPr>
              <a:t> </a:t>
            </a:r>
            <a:r>
              <a:rPr sz="2000" dirty="0">
                <a:solidFill>
                  <a:srgbClr val="252525"/>
                </a:solidFill>
                <a:latin typeface="Trebuchet MS"/>
                <a:cs typeface="Trebuchet MS"/>
              </a:rPr>
              <a:t>to</a:t>
            </a:r>
            <a:r>
              <a:rPr sz="2000" spc="-60" dirty="0">
                <a:solidFill>
                  <a:srgbClr val="252525"/>
                </a:solidFill>
                <a:latin typeface="Trebuchet MS"/>
                <a:cs typeface="Trebuchet MS"/>
              </a:rPr>
              <a:t> </a:t>
            </a:r>
            <a:r>
              <a:rPr sz="2000" spc="-145" dirty="0">
                <a:solidFill>
                  <a:srgbClr val="252525"/>
                </a:solidFill>
                <a:latin typeface="Trebuchet MS"/>
                <a:cs typeface="Trebuchet MS"/>
              </a:rPr>
              <a:t>different</a:t>
            </a:r>
            <a:r>
              <a:rPr sz="2000" spc="-55" dirty="0">
                <a:solidFill>
                  <a:srgbClr val="252525"/>
                </a:solidFill>
                <a:latin typeface="Trebuchet MS"/>
                <a:cs typeface="Trebuchet MS"/>
              </a:rPr>
              <a:t> </a:t>
            </a:r>
            <a:r>
              <a:rPr sz="2000" spc="-80" dirty="0">
                <a:solidFill>
                  <a:srgbClr val="252525"/>
                </a:solidFill>
                <a:latin typeface="Trebuchet MS"/>
                <a:cs typeface="Trebuchet MS"/>
              </a:rPr>
              <a:t>drug</a:t>
            </a:r>
            <a:r>
              <a:rPr sz="2000" spc="-40" dirty="0">
                <a:solidFill>
                  <a:srgbClr val="252525"/>
                </a:solidFill>
                <a:latin typeface="Trebuchet MS"/>
                <a:cs typeface="Trebuchet MS"/>
              </a:rPr>
              <a:t> </a:t>
            </a:r>
            <a:r>
              <a:rPr sz="2000" spc="-100" dirty="0">
                <a:solidFill>
                  <a:srgbClr val="252525"/>
                </a:solidFill>
                <a:latin typeface="Trebuchet MS"/>
                <a:cs typeface="Trebuchet MS"/>
              </a:rPr>
              <a:t>dosages</a:t>
            </a:r>
            <a:r>
              <a:rPr sz="2000" spc="-50" dirty="0">
                <a:solidFill>
                  <a:srgbClr val="252525"/>
                </a:solidFill>
                <a:latin typeface="Trebuchet MS"/>
                <a:cs typeface="Trebuchet MS"/>
              </a:rPr>
              <a:t> </a:t>
            </a:r>
            <a:r>
              <a:rPr sz="2000" spc="-55" dirty="0">
                <a:solidFill>
                  <a:srgbClr val="252525"/>
                </a:solidFill>
                <a:latin typeface="Trebuchet MS"/>
                <a:cs typeface="Trebuchet MS"/>
              </a:rPr>
              <a:t>over </a:t>
            </a:r>
            <a:r>
              <a:rPr sz="2000" spc="-170" dirty="0">
                <a:solidFill>
                  <a:srgbClr val="252525"/>
                </a:solidFill>
                <a:latin typeface="Trebuchet MS"/>
                <a:cs typeface="Trebuchet MS"/>
              </a:rPr>
              <a:t>time.</a:t>
            </a:r>
            <a:r>
              <a:rPr sz="2000" spc="-250" dirty="0">
                <a:solidFill>
                  <a:srgbClr val="252525"/>
                </a:solidFill>
                <a:latin typeface="Trebuchet MS"/>
                <a:cs typeface="Trebuchet MS"/>
              </a:rPr>
              <a:t> </a:t>
            </a:r>
            <a:r>
              <a:rPr sz="2000" spc="-20" dirty="0">
                <a:solidFill>
                  <a:srgbClr val="252525"/>
                </a:solidFill>
                <a:latin typeface="Trebuchet MS"/>
                <a:cs typeface="Trebuchet MS"/>
              </a:rPr>
              <a:t>This </a:t>
            </a:r>
            <a:r>
              <a:rPr sz="2000" spc="-110" dirty="0">
                <a:solidFill>
                  <a:srgbClr val="252525"/>
                </a:solidFill>
                <a:latin typeface="Trebuchet MS"/>
                <a:cs typeface="Trebuchet MS"/>
              </a:rPr>
              <a:t>model</a:t>
            </a:r>
            <a:r>
              <a:rPr sz="2000" spc="-35" dirty="0">
                <a:solidFill>
                  <a:srgbClr val="252525"/>
                </a:solidFill>
                <a:latin typeface="Trebuchet MS"/>
                <a:cs typeface="Trebuchet MS"/>
              </a:rPr>
              <a:t> </a:t>
            </a:r>
            <a:r>
              <a:rPr sz="2000" spc="-90" dirty="0">
                <a:solidFill>
                  <a:srgbClr val="252525"/>
                </a:solidFill>
                <a:latin typeface="Trebuchet MS"/>
                <a:cs typeface="Trebuchet MS"/>
              </a:rPr>
              <a:t>is</a:t>
            </a:r>
            <a:r>
              <a:rPr sz="2000" spc="-30" dirty="0">
                <a:solidFill>
                  <a:srgbClr val="252525"/>
                </a:solidFill>
                <a:latin typeface="Trebuchet MS"/>
                <a:cs typeface="Trebuchet MS"/>
              </a:rPr>
              <a:t> </a:t>
            </a:r>
            <a:r>
              <a:rPr sz="2000" spc="-125" dirty="0">
                <a:solidFill>
                  <a:srgbClr val="252525"/>
                </a:solidFill>
                <a:latin typeface="Trebuchet MS"/>
                <a:cs typeface="Trebuchet MS"/>
              </a:rPr>
              <a:t>crucial</a:t>
            </a:r>
            <a:r>
              <a:rPr sz="2000" spc="-55" dirty="0">
                <a:solidFill>
                  <a:srgbClr val="252525"/>
                </a:solidFill>
                <a:latin typeface="Trebuchet MS"/>
                <a:cs typeface="Trebuchet MS"/>
              </a:rPr>
              <a:t> </a:t>
            </a:r>
            <a:r>
              <a:rPr sz="2000" spc="-80" dirty="0">
                <a:solidFill>
                  <a:srgbClr val="252525"/>
                </a:solidFill>
                <a:latin typeface="Trebuchet MS"/>
                <a:cs typeface="Trebuchet MS"/>
              </a:rPr>
              <a:t>for</a:t>
            </a:r>
            <a:r>
              <a:rPr sz="2000" spc="-40" dirty="0">
                <a:solidFill>
                  <a:srgbClr val="252525"/>
                </a:solidFill>
                <a:latin typeface="Trebuchet MS"/>
                <a:cs typeface="Trebuchet MS"/>
              </a:rPr>
              <a:t> </a:t>
            </a:r>
            <a:r>
              <a:rPr sz="2000" spc="-114" dirty="0">
                <a:solidFill>
                  <a:srgbClr val="252525"/>
                </a:solidFill>
                <a:latin typeface="Trebuchet MS"/>
                <a:cs typeface="Trebuchet MS"/>
              </a:rPr>
              <a:t>the</a:t>
            </a:r>
            <a:r>
              <a:rPr sz="2000" spc="-35" dirty="0">
                <a:solidFill>
                  <a:srgbClr val="252525"/>
                </a:solidFill>
                <a:latin typeface="Trebuchet MS"/>
                <a:cs typeface="Trebuchet MS"/>
              </a:rPr>
              <a:t> </a:t>
            </a:r>
            <a:r>
              <a:rPr sz="2000" spc="-110" dirty="0">
                <a:solidFill>
                  <a:srgbClr val="252525"/>
                </a:solidFill>
                <a:latin typeface="Trebuchet MS"/>
                <a:cs typeface="Trebuchet MS"/>
              </a:rPr>
              <a:t>reinforcement</a:t>
            </a:r>
            <a:r>
              <a:rPr sz="2000" spc="-70" dirty="0">
                <a:solidFill>
                  <a:srgbClr val="252525"/>
                </a:solidFill>
                <a:latin typeface="Trebuchet MS"/>
                <a:cs typeface="Trebuchet MS"/>
              </a:rPr>
              <a:t> </a:t>
            </a:r>
            <a:r>
              <a:rPr sz="2000" spc="-125" dirty="0">
                <a:solidFill>
                  <a:srgbClr val="252525"/>
                </a:solidFill>
                <a:latin typeface="Trebuchet MS"/>
                <a:cs typeface="Trebuchet MS"/>
              </a:rPr>
              <a:t>learning</a:t>
            </a:r>
            <a:r>
              <a:rPr sz="2000" spc="-50" dirty="0">
                <a:solidFill>
                  <a:srgbClr val="252525"/>
                </a:solidFill>
                <a:latin typeface="Trebuchet MS"/>
                <a:cs typeface="Trebuchet MS"/>
              </a:rPr>
              <a:t> </a:t>
            </a:r>
            <a:r>
              <a:rPr sz="2000" spc="-10" dirty="0">
                <a:solidFill>
                  <a:srgbClr val="252525"/>
                </a:solidFill>
                <a:latin typeface="Trebuchet MS"/>
                <a:cs typeface="Trebuchet MS"/>
              </a:rPr>
              <a:t>algorithm.</a:t>
            </a:r>
            <a:endParaRPr sz="2000">
              <a:latin typeface="Trebuchet MS"/>
              <a:cs typeface="Trebuchet MS"/>
            </a:endParaRPr>
          </a:p>
          <a:p>
            <a:pPr marL="212725" indent="-204470">
              <a:lnSpc>
                <a:spcPct val="100000"/>
              </a:lnSpc>
              <a:spcBef>
                <a:spcPts val="2210"/>
              </a:spcBef>
              <a:buClr>
                <a:srgbClr val="9BAEB5"/>
              </a:buClr>
              <a:buSzPct val="95000"/>
              <a:buFont typeface="Wingdings"/>
              <a:buChar char=""/>
              <a:tabLst>
                <a:tab pos="212725" algn="l"/>
              </a:tabLst>
            </a:pPr>
            <a:r>
              <a:rPr sz="2000" b="1" u="sng" spc="-35" dirty="0">
                <a:solidFill>
                  <a:srgbClr val="252525"/>
                </a:solidFill>
                <a:uFill>
                  <a:solidFill>
                    <a:srgbClr val="252525"/>
                  </a:solidFill>
                </a:uFill>
                <a:latin typeface="Trebuchet MS"/>
                <a:cs typeface="Trebuchet MS"/>
              </a:rPr>
              <a:t> </a:t>
            </a:r>
            <a:r>
              <a:rPr sz="2000" b="1" u="sng" spc="195" dirty="0">
                <a:solidFill>
                  <a:srgbClr val="252525"/>
                </a:solidFill>
                <a:uFill>
                  <a:solidFill>
                    <a:srgbClr val="252525"/>
                  </a:solidFill>
                </a:uFill>
                <a:latin typeface="Trebuchet MS"/>
                <a:cs typeface="Trebuchet MS"/>
              </a:rPr>
              <a:t>REINFORCEMENT</a:t>
            </a:r>
            <a:r>
              <a:rPr sz="2000" b="1" u="sng" spc="-70" dirty="0">
                <a:solidFill>
                  <a:srgbClr val="252525"/>
                </a:solidFill>
                <a:uFill>
                  <a:solidFill>
                    <a:srgbClr val="252525"/>
                  </a:solidFill>
                </a:uFill>
                <a:latin typeface="Trebuchet MS"/>
                <a:cs typeface="Trebuchet MS"/>
              </a:rPr>
              <a:t> </a:t>
            </a:r>
            <a:r>
              <a:rPr sz="2000" b="1" u="sng" spc="220" dirty="0">
                <a:solidFill>
                  <a:srgbClr val="252525"/>
                </a:solidFill>
                <a:uFill>
                  <a:solidFill>
                    <a:srgbClr val="252525"/>
                  </a:solidFill>
                </a:uFill>
                <a:latin typeface="Trebuchet MS"/>
                <a:cs typeface="Trebuchet MS"/>
              </a:rPr>
              <a:t>LEARNING</a:t>
            </a:r>
            <a:r>
              <a:rPr sz="2000" b="1" u="sng" spc="-285" dirty="0">
                <a:solidFill>
                  <a:srgbClr val="252525"/>
                </a:solidFill>
                <a:uFill>
                  <a:solidFill>
                    <a:srgbClr val="252525"/>
                  </a:solidFill>
                </a:uFill>
                <a:latin typeface="Trebuchet MS"/>
                <a:cs typeface="Trebuchet MS"/>
              </a:rPr>
              <a:t> </a:t>
            </a:r>
            <a:r>
              <a:rPr sz="2000" b="1" u="sng" spc="170" dirty="0">
                <a:solidFill>
                  <a:srgbClr val="252525"/>
                </a:solidFill>
                <a:uFill>
                  <a:solidFill>
                    <a:srgbClr val="252525"/>
                  </a:solidFill>
                </a:uFill>
                <a:latin typeface="Trebuchet MS"/>
                <a:cs typeface="Trebuchet MS"/>
              </a:rPr>
              <a:t>ALGORITHM:</a:t>
            </a:r>
            <a:endParaRPr sz="2000">
              <a:latin typeface="Trebuchet MS"/>
              <a:cs typeface="Trebuchet MS"/>
            </a:endParaRPr>
          </a:p>
          <a:p>
            <a:pPr marL="12700" marR="5080">
              <a:lnSpc>
                <a:spcPct val="150000"/>
              </a:lnSpc>
              <a:spcBef>
                <a:spcPts val="1000"/>
              </a:spcBef>
            </a:pPr>
            <a:r>
              <a:rPr sz="2000" dirty="0">
                <a:solidFill>
                  <a:srgbClr val="252525"/>
                </a:solidFill>
                <a:latin typeface="Trebuchet MS"/>
                <a:cs typeface="Trebuchet MS"/>
              </a:rPr>
              <a:t>Choose</a:t>
            </a:r>
            <a:r>
              <a:rPr sz="2000" spc="-65" dirty="0">
                <a:solidFill>
                  <a:srgbClr val="252525"/>
                </a:solidFill>
                <a:latin typeface="Trebuchet MS"/>
                <a:cs typeface="Trebuchet MS"/>
              </a:rPr>
              <a:t> </a:t>
            </a:r>
            <a:r>
              <a:rPr sz="2000" spc="-145" dirty="0">
                <a:solidFill>
                  <a:srgbClr val="252525"/>
                </a:solidFill>
                <a:latin typeface="Trebuchet MS"/>
                <a:cs typeface="Trebuchet MS"/>
              </a:rPr>
              <a:t>an</a:t>
            </a:r>
            <a:r>
              <a:rPr sz="2000" spc="-5" dirty="0">
                <a:solidFill>
                  <a:srgbClr val="252525"/>
                </a:solidFill>
                <a:latin typeface="Trebuchet MS"/>
                <a:cs typeface="Trebuchet MS"/>
              </a:rPr>
              <a:t> </a:t>
            </a:r>
            <a:r>
              <a:rPr sz="2000" spc="-114" dirty="0">
                <a:solidFill>
                  <a:srgbClr val="252525"/>
                </a:solidFill>
                <a:latin typeface="Trebuchet MS"/>
                <a:cs typeface="Trebuchet MS"/>
              </a:rPr>
              <a:t>appropriate</a:t>
            </a:r>
            <a:r>
              <a:rPr sz="2000" spc="-10" dirty="0">
                <a:solidFill>
                  <a:srgbClr val="252525"/>
                </a:solidFill>
                <a:latin typeface="Trebuchet MS"/>
                <a:cs typeface="Trebuchet MS"/>
              </a:rPr>
              <a:t> </a:t>
            </a:r>
            <a:r>
              <a:rPr sz="2000" dirty="0">
                <a:solidFill>
                  <a:srgbClr val="252525"/>
                </a:solidFill>
                <a:latin typeface="Trebuchet MS"/>
                <a:cs typeface="Trebuchet MS"/>
              </a:rPr>
              <a:t>RL</a:t>
            </a:r>
            <a:r>
              <a:rPr sz="2000" spc="-15" dirty="0">
                <a:solidFill>
                  <a:srgbClr val="252525"/>
                </a:solidFill>
                <a:latin typeface="Trebuchet MS"/>
                <a:cs typeface="Trebuchet MS"/>
              </a:rPr>
              <a:t> </a:t>
            </a:r>
            <a:r>
              <a:rPr sz="2000" spc="-135" dirty="0">
                <a:solidFill>
                  <a:srgbClr val="252525"/>
                </a:solidFill>
                <a:latin typeface="Trebuchet MS"/>
                <a:cs typeface="Trebuchet MS"/>
              </a:rPr>
              <a:t>algorithm(e.</a:t>
            </a:r>
            <a:r>
              <a:rPr sz="2000" spc="-190" dirty="0">
                <a:solidFill>
                  <a:srgbClr val="252525"/>
                </a:solidFill>
                <a:latin typeface="Trebuchet MS"/>
                <a:cs typeface="Trebuchet MS"/>
              </a:rPr>
              <a:t> </a:t>
            </a:r>
            <a:r>
              <a:rPr sz="2000" spc="-254" dirty="0">
                <a:solidFill>
                  <a:srgbClr val="252525"/>
                </a:solidFill>
                <a:latin typeface="Trebuchet MS"/>
                <a:cs typeface="Trebuchet MS"/>
              </a:rPr>
              <a:t>g.,</a:t>
            </a:r>
            <a:r>
              <a:rPr sz="2000" spc="-190" dirty="0">
                <a:solidFill>
                  <a:srgbClr val="252525"/>
                </a:solidFill>
                <a:latin typeface="Trebuchet MS"/>
                <a:cs typeface="Trebuchet MS"/>
              </a:rPr>
              <a:t> </a:t>
            </a:r>
            <a:r>
              <a:rPr sz="2000" spc="90" dirty="0">
                <a:solidFill>
                  <a:srgbClr val="252525"/>
                </a:solidFill>
                <a:latin typeface="Trebuchet MS"/>
                <a:cs typeface="Trebuchet MS"/>
              </a:rPr>
              <a:t>Q-</a:t>
            </a:r>
            <a:r>
              <a:rPr sz="2000" spc="-15" dirty="0">
                <a:solidFill>
                  <a:srgbClr val="252525"/>
                </a:solidFill>
                <a:latin typeface="Trebuchet MS"/>
                <a:cs typeface="Trebuchet MS"/>
              </a:rPr>
              <a:t> </a:t>
            </a:r>
            <a:r>
              <a:rPr sz="2000" spc="-145" dirty="0">
                <a:solidFill>
                  <a:srgbClr val="252525"/>
                </a:solidFill>
                <a:latin typeface="Trebuchet MS"/>
                <a:cs typeface="Trebuchet MS"/>
              </a:rPr>
              <a:t>learning,</a:t>
            </a:r>
            <a:r>
              <a:rPr sz="2000" spc="-190" dirty="0">
                <a:solidFill>
                  <a:srgbClr val="252525"/>
                </a:solidFill>
                <a:latin typeface="Trebuchet MS"/>
                <a:cs typeface="Trebuchet MS"/>
              </a:rPr>
              <a:t> </a:t>
            </a:r>
            <a:r>
              <a:rPr sz="2000" dirty="0">
                <a:solidFill>
                  <a:srgbClr val="252525"/>
                </a:solidFill>
                <a:latin typeface="Trebuchet MS"/>
                <a:cs typeface="Trebuchet MS"/>
              </a:rPr>
              <a:t>Deep</a:t>
            </a:r>
            <a:r>
              <a:rPr sz="2000" spc="-10" dirty="0">
                <a:solidFill>
                  <a:srgbClr val="252525"/>
                </a:solidFill>
                <a:latin typeface="Trebuchet MS"/>
                <a:cs typeface="Trebuchet MS"/>
              </a:rPr>
              <a:t> </a:t>
            </a:r>
            <a:r>
              <a:rPr sz="2000" spc="295" dirty="0">
                <a:solidFill>
                  <a:srgbClr val="252525"/>
                </a:solidFill>
                <a:latin typeface="Trebuchet MS"/>
                <a:cs typeface="Trebuchet MS"/>
              </a:rPr>
              <a:t>Q</a:t>
            </a:r>
            <a:r>
              <a:rPr sz="2000" spc="-25" dirty="0">
                <a:solidFill>
                  <a:srgbClr val="252525"/>
                </a:solidFill>
                <a:latin typeface="Trebuchet MS"/>
                <a:cs typeface="Trebuchet MS"/>
              </a:rPr>
              <a:t> Networks)</a:t>
            </a:r>
            <a:r>
              <a:rPr sz="2000" spc="-10" dirty="0">
                <a:solidFill>
                  <a:srgbClr val="252525"/>
                </a:solidFill>
                <a:latin typeface="Trebuchet MS"/>
                <a:cs typeface="Trebuchet MS"/>
              </a:rPr>
              <a:t> </a:t>
            </a:r>
            <a:r>
              <a:rPr sz="2000" dirty="0">
                <a:solidFill>
                  <a:srgbClr val="252525"/>
                </a:solidFill>
                <a:latin typeface="Trebuchet MS"/>
                <a:cs typeface="Trebuchet MS"/>
              </a:rPr>
              <a:t>to</a:t>
            </a:r>
            <a:r>
              <a:rPr sz="2000" spc="-25" dirty="0">
                <a:solidFill>
                  <a:srgbClr val="252525"/>
                </a:solidFill>
                <a:latin typeface="Trebuchet MS"/>
                <a:cs typeface="Trebuchet MS"/>
              </a:rPr>
              <a:t> </a:t>
            </a:r>
            <a:r>
              <a:rPr sz="2000" spc="-100" dirty="0">
                <a:solidFill>
                  <a:srgbClr val="252525"/>
                </a:solidFill>
                <a:latin typeface="Trebuchet MS"/>
                <a:cs typeface="Trebuchet MS"/>
              </a:rPr>
              <a:t>learn</a:t>
            </a:r>
            <a:r>
              <a:rPr sz="2000" spc="-10" dirty="0">
                <a:solidFill>
                  <a:srgbClr val="252525"/>
                </a:solidFill>
                <a:latin typeface="Trebuchet MS"/>
                <a:cs typeface="Trebuchet MS"/>
              </a:rPr>
              <a:t> </a:t>
            </a:r>
            <a:r>
              <a:rPr sz="2000" spc="-125" dirty="0">
                <a:solidFill>
                  <a:srgbClr val="252525"/>
                </a:solidFill>
                <a:latin typeface="Trebuchet MS"/>
                <a:cs typeface="Trebuchet MS"/>
              </a:rPr>
              <a:t>optimal</a:t>
            </a:r>
            <a:r>
              <a:rPr sz="2000" spc="-5" dirty="0">
                <a:solidFill>
                  <a:srgbClr val="252525"/>
                </a:solidFill>
                <a:latin typeface="Trebuchet MS"/>
                <a:cs typeface="Trebuchet MS"/>
              </a:rPr>
              <a:t> </a:t>
            </a:r>
            <a:r>
              <a:rPr sz="2000" spc="-65" dirty="0">
                <a:solidFill>
                  <a:srgbClr val="252525"/>
                </a:solidFill>
                <a:latin typeface="Trebuchet MS"/>
                <a:cs typeface="Trebuchet MS"/>
              </a:rPr>
              <a:t>drug</a:t>
            </a:r>
            <a:r>
              <a:rPr sz="2000" spc="-15" dirty="0">
                <a:solidFill>
                  <a:srgbClr val="252525"/>
                </a:solidFill>
                <a:latin typeface="Trebuchet MS"/>
                <a:cs typeface="Trebuchet MS"/>
              </a:rPr>
              <a:t> </a:t>
            </a:r>
            <a:r>
              <a:rPr sz="2000" spc="-10" dirty="0">
                <a:solidFill>
                  <a:srgbClr val="252525"/>
                </a:solidFill>
                <a:latin typeface="Trebuchet MS"/>
                <a:cs typeface="Trebuchet MS"/>
              </a:rPr>
              <a:t>dosage </a:t>
            </a:r>
            <a:r>
              <a:rPr sz="2000" spc="-25" dirty="0">
                <a:solidFill>
                  <a:srgbClr val="252525"/>
                </a:solidFill>
                <a:latin typeface="Trebuchet MS"/>
                <a:cs typeface="Trebuchet MS"/>
              </a:rPr>
              <a:t>policies.</a:t>
            </a:r>
            <a:endParaRPr sz="2000">
              <a:latin typeface="Trebuchet MS"/>
              <a:cs typeface="Trebuchet MS"/>
            </a:endParaRPr>
          </a:p>
          <a:p>
            <a:pPr marL="213360" indent="-205104">
              <a:lnSpc>
                <a:spcPct val="100000"/>
              </a:lnSpc>
              <a:spcBef>
                <a:spcPts val="2195"/>
              </a:spcBef>
              <a:buClr>
                <a:srgbClr val="9BAEB5"/>
              </a:buClr>
              <a:buSzPct val="95000"/>
              <a:buFont typeface="Wingdings"/>
              <a:buChar char=""/>
              <a:tabLst>
                <a:tab pos="213360" algn="l"/>
              </a:tabLst>
            </a:pPr>
            <a:r>
              <a:rPr sz="2000" b="1" u="sng" spc="-55" dirty="0">
                <a:solidFill>
                  <a:srgbClr val="252525"/>
                </a:solidFill>
                <a:uFill>
                  <a:solidFill>
                    <a:srgbClr val="252525"/>
                  </a:solidFill>
                </a:uFill>
                <a:latin typeface="Trebuchet MS"/>
                <a:cs typeface="Trebuchet MS"/>
              </a:rPr>
              <a:t> </a:t>
            </a:r>
            <a:r>
              <a:rPr sz="2000" b="1" u="sng" spc="175" dirty="0">
                <a:solidFill>
                  <a:srgbClr val="252525"/>
                </a:solidFill>
                <a:uFill>
                  <a:solidFill>
                    <a:srgbClr val="252525"/>
                  </a:solidFill>
                </a:uFill>
                <a:latin typeface="Trebuchet MS"/>
                <a:cs typeface="Trebuchet MS"/>
              </a:rPr>
              <a:t>SAFETY</a:t>
            </a:r>
            <a:r>
              <a:rPr sz="2000" b="1" u="sng" spc="-55" dirty="0">
                <a:solidFill>
                  <a:srgbClr val="252525"/>
                </a:solidFill>
                <a:uFill>
                  <a:solidFill>
                    <a:srgbClr val="252525"/>
                  </a:solidFill>
                </a:uFill>
                <a:latin typeface="Trebuchet MS"/>
                <a:cs typeface="Trebuchet MS"/>
              </a:rPr>
              <a:t> </a:t>
            </a:r>
            <a:r>
              <a:rPr sz="2000" b="1" u="sng" spc="145" dirty="0">
                <a:solidFill>
                  <a:srgbClr val="252525"/>
                </a:solidFill>
                <a:uFill>
                  <a:solidFill>
                    <a:srgbClr val="252525"/>
                  </a:solidFill>
                </a:uFill>
                <a:latin typeface="Trebuchet MS"/>
                <a:cs typeface="Trebuchet MS"/>
              </a:rPr>
              <a:t>MEASURES:</a:t>
            </a:r>
            <a:endParaRPr sz="2000">
              <a:latin typeface="Trebuchet MS"/>
              <a:cs typeface="Trebuchet MS"/>
            </a:endParaRPr>
          </a:p>
          <a:p>
            <a:pPr marL="12700">
              <a:lnSpc>
                <a:spcPct val="100000"/>
              </a:lnSpc>
              <a:spcBef>
                <a:spcPts val="2210"/>
              </a:spcBef>
            </a:pPr>
            <a:r>
              <a:rPr sz="2000" spc="-120" dirty="0">
                <a:solidFill>
                  <a:srgbClr val="252525"/>
                </a:solidFill>
                <a:latin typeface="Trebuchet MS"/>
                <a:cs typeface="Trebuchet MS"/>
              </a:rPr>
              <a:t>Implement</a:t>
            </a:r>
            <a:r>
              <a:rPr sz="2000" spc="-70" dirty="0">
                <a:solidFill>
                  <a:srgbClr val="252525"/>
                </a:solidFill>
                <a:latin typeface="Trebuchet MS"/>
                <a:cs typeface="Trebuchet MS"/>
              </a:rPr>
              <a:t> </a:t>
            </a:r>
            <a:r>
              <a:rPr sz="2000" spc="-155" dirty="0">
                <a:solidFill>
                  <a:srgbClr val="252525"/>
                </a:solidFill>
                <a:latin typeface="Trebuchet MS"/>
                <a:cs typeface="Trebuchet MS"/>
              </a:rPr>
              <a:t>safety</a:t>
            </a:r>
            <a:r>
              <a:rPr sz="2000" spc="-15" dirty="0">
                <a:solidFill>
                  <a:srgbClr val="252525"/>
                </a:solidFill>
                <a:latin typeface="Trebuchet MS"/>
                <a:cs typeface="Trebuchet MS"/>
              </a:rPr>
              <a:t> </a:t>
            </a:r>
            <a:r>
              <a:rPr sz="2000" spc="-90" dirty="0">
                <a:solidFill>
                  <a:srgbClr val="252525"/>
                </a:solidFill>
                <a:latin typeface="Trebuchet MS"/>
                <a:cs typeface="Trebuchet MS"/>
              </a:rPr>
              <a:t>constraints</a:t>
            </a:r>
            <a:r>
              <a:rPr sz="2000" spc="-70" dirty="0">
                <a:solidFill>
                  <a:srgbClr val="252525"/>
                </a:solidFill>
                <a:latin typeface="Trebuchet MS"/>
                <a:cs typeface="Trebuchet MS"/>
              </a:rPr>
              <a:t> </a:t>
            </a:r>
            <a:r>
              <a:rPr sz="2000" spc="-20" dirty="0">
                <a:solidFill>
                  <a:srgbClr val="252525"/>
                </a:solidFill>
                <a:latin typeface="Trebuchet MS"/>
                <a:cs typeface="Trebuchet MS"/>
              </a:rPr>
              <a:t>to</a:t>
            </a:r>
            <a:r>
              <a:rPr sz="2000" spc="-50" dirty="0">
                <a:solidFill>
                  <a:srgbClr val="252525"/>
                </a:solidFill>
                <a:latin typeface="Trebuchet MS"/>
                <a:cs typeface="Trebuchet MS"/>
              </a:rPr>
              <a:t> </a:t>
            </a:r>
            <a:r>
              <a:rPr sz="2000" spc="-120" dirty="0">
                <a:solidFill>
                  <a:srgbClr val="252525"/>
                </a:solidFill>
                <a:latin typeface="Trebuchet MS"/>
                <a:cs typeface="Trebuchet MS"/>
              </a:rPr>
              <a:t>prevent</a:t>
            </a:r>
            <a:r>
              <a:rPr sz="2000" spc="-35" dirty="0">
                <a:solidFill>
                  <a:srgbClr val="252525"/>
                </a:solidFill>
                <a:latin typeface="Trebuchet MS"/>
                <a:cs typeface="Trebuchet MS"/>
              </a:rPr>
              <a:t> </a:t>
            </a:r>
            <a:r>
              <a:rPr sz="2000" spc="-120" dirty="0">
                <a:solidFill>
                  <a:srgbClr val="252525"/>
                </a:solidFill>
                <a:latin typeface="Trebuchet MS"/>
                <a:cs typeface="Trebuchet MS"/>
              </a:rPr>
              <a:t>the</a:t>
            </a:r>
            <a:r>
              <a:rPr sz="2000" spc="-35" dirty="0">
                <a:solidFill>
                  <a:srgbClr val="252525"/>
                </a:solidFill>
                <a:latin typeface="Trebuchet MS"/>
                <a:cs typeface="Trebuchet MS"/>
              </a:rPr>
              <a:t> </a:t>
            </a:r>
            <a:r>
              <a:rPr sz="2000" spc="-110" dirty="0">
                <a:solidFill>
                  <a:srgbClr val="252525"/>
                </a:solidFill>
                <a:latin typeface="Trebuchet MS"/>
                <a:cs typeface="Trebuchet MS"/>
              </a:rPr>
              <a:t>algorithm</a:t>
            </a:r>
            <a:r>
              <a:rPr sz="2000" spc="-65" dirty="0">
                <a:solidFill>
                  <a:srgbClr val="252525"/>
                </a:solidFill>
                <a:latin typeface="Trebuchet MS"/>
                <a:cs typeface="Trebuchet MS"/>
              </a:rPr>
              <a:t> </a:t>
            </a:r>
            <a:r>
              <a:rPr sz="2000" spc="-105" dirty="0">
                <a:solidFill>
                  <a:srgbClr val="252525"/>
                </a:solidFill>
                <a:latin typeface="Trebuchet MS"/>
                <a:cs typeface="Trebuchet MS"/>
              </a:rPr>
              <a:t>from</a:t>
            </a:r>
            <a:r>
              <a:rPr sz="2000" spc="-40" dirty="0">
                <a:solidFill>
                  <a:srgbClr val="252525"/>
                </a:solidFill>
                <a:latin typeface="Trebuchet MS"/>
                <a:cs typeface="Trebuchet MS"/>
              </a:rPr>
              <a:t> </a:t>
            </a:r>
            <a:r>
              <a:rPr sz="2000" spc="-125" dirty="0">
                <a:solidFill>
                  <a:srgbClr val="252525"/>
                </a:solidFill>
                <a:latin typeface="Trebuchet MS"/>
                <a:cs typeface="Trebuchet MS"/>
              </a:rPr>
              <a:t>suggesting</a:t>
            </a:r>
            <a:r>
              <a:rPr sz="2000" spc="-40" dirty="0">
                <a:solidFill>
                  <a:srgbClr val="252525"/>
                </a:solidFill>
                <a:latin typeface="Trebuchet MS"/>
                <a:cs typeface="Trebuchet MS"/>
              </a:rPr>
              <a:t> </a:t>
            </a:r>
            <a:r>
              <a:rPr sz="2000" spc="-95" dirty="0">
                <a:solidFill>
                  <a:srgbClr val="252525"/>
                </a:solidFill>
                <a:latin typeface="Trebuchet MS"/>
                <a:cs typeface="Trebuchet MS"/>
              </a:rPr>
              <a:t>dosages</a:t>
            </a:r>
            <a:r>
              <a:rPr sz="2000" spc="-10" dirty="0">
                <a:solidFill>
                  <a:srgbClr val="252525"/>
                </a:solidFill>
                <a:latin typeface="Trebuchet MS"/>
                <a:cs typeface="Trebuchet MS"/>
              </a:rPr>
              <a:t> </a:t>
            </a:r>
            <a:r>
              <a:rPr sz="2000" spc="-140" dirty="0">
                <a:solidFill>
                  <a:srgbClr val="252525"/>
                </a:solidFill>
                <a:latin typeface="Trebuchet MS"/>
                <a:cs typeface="Trebuchet MS"/>
              </a:rPr>
              <a:t>that</a:t>
            </a:r>
            <a:r>
              <a:rPr sz="2000" spc="-50" dirty="0">
                <a:solidFill>
                  <a:srgbClr val="252525"/>
                </a:solidFill>
                <a:latin typeface="Trebuchet MS"/>
                <a:cs typeface="Trebuchet MS"/>
              </a:rPr>
              <a:t> </a:t>
            </a:r>
            <a:r>
              <a:rPr sz="2000" spc="-185" dirty="0">
                <a:solidFill>
                  <a:srgbClr val="252525"/>
                </a:solidFill>
                <a:latin typeface="Trebuchet MS"/>
                <a:cs typeface="Trebuchet MS"/>
              </a:rPr>
              <a:t>may</a:t>
            </a:r>
            <a:r>
              <a:rPr sz="2000" spc="-40" dirty="0">
                <a:solidFill>
                  <a:srgbClr val="252525"/>
                </a:solidFill>
                <a:latin typeface="Trebuchet MS"/>
                <a:cs typeface="Trebuchet MS"/>
              </a:rPr>
              <a:t> </a:t>
            </a:r>
            <a:r>
              <a:rPr sz="2000" spc="-130" dirty="0">
                <a:solidFill>
                  <a:srgbClr val="252525"/>
                </a:solidFill>
                <a:latin typeface="Trebuchet MS"/>
                <a:cs typeface="Trebuchet MS"/>
              </a:rPr>
              <a:t>cause</a:t>
            </a:r>
            <a:r>
              <a:rPr sz="2000" spc="-20" dirty="0">
                <a:solidFill>
                  <a:srgbClr val="252525"/>
                </a:solidFill>
                <a:latin typeface="Trebuchet MS"/>
                <a:cs typeface="Trebuchet MS"/>
              </a:rPr>
              <a:t> </a:t>
            </a:r>
            <a:r>
              <a:rPr sz="2000" spc="-10" dirty="0">
                <a:solidFill>
                  <a:srgbClr val="252525"/>
                </a:solidFill>
                <a:latin typeface="Trebuchet MS"/>
                <a:cs typeface="Trebuchet MS"/>
              </a:rPr>
              <a:t>harm.</a:t>
            </a:r>
            <a:endParaRPr sz="20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117215">
              <a:lnSpc>
                <a:spcPct val="100000"/>
              </a:lnSpc>
              <a:spcBef>
                <a:spcPts val="95"/>
              </a:spcBef>
            </a:pPr>
            <a:r>
              <a:rPr spc="600" dirty="0"/>
              <a:t>ALGORITHMS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69491"/>
            <a:ext cx="12190476" cy="5590031"/>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2812415">
              <a:lnSpc>
                <a:spcPct val="100000"/>
              </a:lnSpc>
              <a:spcBef>
                <a:spcPts val="95"/>
              </a:spcBef>
            </a:pPr>
            <a:r>
              <a:rPr spc="580" dirty="0"/>
              <a:t>UML</a:t>
            </a:r>
            <a:r>
              <a:rPr spc="285" dirty="0"/>
              <a:t> </a:t>
            </a:r>
            <a:r>
              <a:rPr spc="600" dirty="0"/>
              <a:t>DIAGRAMS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595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595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595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595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595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0730" cy="6859905"/>
            <a:chOff x="0" y="0"/>
            <a:chExt cx="12190730" cy="6859905"/>
          </a:xfrm>
        </p:grpSpPr>
        <p:pic>
          <p:nvPicPr>
            <p:cNvPr id="3" name="object 3"/>
            <p:cNvPicPr/>
            <p:nvPr/>
          </p:nvPicPr>
          <p:blipFill>
            <a:blip r:embed="rId2" cstate="print"/>
            <a:stretch>
              <a:fillRect/>
            </a:stretch>
          </p:blipFill>
          <p:spPr>
            <a:xfrm>
              <a:off x="0" y="1197862"/>
              <a:ext cx="6167627" cy="5661659"/>
            </a:xfrm>
            <a:prstGeom prst="rect">
              <a:avLst/>
            </a:prstGeom>
          </p:spPr>
        </p:pic>
        <p:pic>
          <p:nvPicPr>
            <p:cNvPr id="4" name="object 4"/>
            <p:cNvPicPr/>
            <p:nvPr/>
          </p:nvPicPr>
          <p:blipFill>
            <a:blip r:embed="rId3" cstate="print"/>
            <a:stretch>
              <a:fillRect/>
            </a:stretch>
          </p:blipFill>
          <p:spPr>
            <a:xfrm>
              <a:off x="6167628" y="1266442"/>
              <a:ext cx="6022848" cy="5577840"/>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4022725">
              <a:lnSpc>
                <a:spcPct val="100000"/>
              </a:lnSpc>
              <a:spcBef>
                <a:spcPts val="95"/>
              </a:spcBef>
            </a:pPr>
            <a:r>
              <a:rPr spc="-95" dirty="0">
                <a:latin typeface="Calibri"/>
                <a:cs typeface="Calibri"/>
              </a:rPr>
              <a:t>DATASETS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69490"/>
            <a:ext cx="5806440" cy="5590030"/>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537970">
              <a:lnSpc>
                <a:spcPct val="100000"/>
              </a:lnSpc>
              <a:spcBef>
                <a:spcPts val="95"/>
              </a:spcBef>
            </a:pPr>
            <a:r>
              <a:rPr spc="100" dirty="0"/>
              <a:t> </a:t>
            </a:r>
            <a:r>
              <a:rPr spc="645" dirty="0"/>
              <a:t>OUTPUT</a:t>
            </a:r>
            <a:r>
              <a:rPr spc="290" dirty="0"/>
              <a:t> </a:t>
            </a:r>
            <a:r>
              <a:rPr spc="575" dirty="0"/>
              <a:t>SCREENSHOTS</a:t>
            </a:r>
          </a:p>
        </p:txBody>
      </p:sp>
      <p:pic>
        <p:nvPicPr>
          <p:cNvPr id="4" name="object 4"/>
          <p:cNvPicPr/>
          <p:nvPr/>
        </p:nvPicPr>
        <p:blipFill>
          <a:blip r:embed="rId3" cstate="print"/>
          <a:stretch>
            <a:fillRect/>
          </a:stretch>
        </p:blipFill>
        <p:spPr>
          <a:xfrm>
            <a:off x="5967984" y="1269491"/>
            <a:ext cx="6222492" cy="55900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0476" cy="6856476"/>
          </a:xfrm>
          <a:prstGeom prst="rect">
            <a:avLst/>
          </a:prstGeom>
        </p:spPr>
      </p:pic>
      <p:sp>
        <p:nvSpPr>
          <p:cNvPr id="3" name="object 3"/>
          <p:cNvSpPr txBox="1"/>
          <p:nvPr/>
        </p:nvSpPr>
        <p:spPr>
          <a:xfrm>
            <a:off x="341477" y="3391356"/>
            <a:ext cx="3387090" cy="697230"/>
          </a:xfrm>
          <a:prstGeom prst="rect">
            <a:avLst/>
          </a:prstGeom>
        </p:spPr>
        <p:txBody>
          <a:bodyPr vert="horz" wrap="square" lIns="0" tIns="13335" rIns="0" bIns="0" rtlCol="0">
            <a:spAutoFit/>
          </a:bodyPr>
          <a:lstStyle/>
          <a:p>
            <a:pPr marL="12700">
              <a:lnSpc>
                <a:spcPct val="100000"/>
              </a:lnSpc>
              <a:spcBef>
                <a:spcPts val="105"/>
              </a:spcBef>
            </a:pPr>
            <a:r>
              <a:rPr sz="4400" b="1" spc="545" dirty="0">
                <a:solidFill>
                  <a:srgbClr val="4BAACD"/>
                </a:solidFill>
                <a:latin typeface="Trebuchet MS"/>
                <a:cs typeface="Trebuchet MS"/>
              </a:rPr>
              <a:t>CONTENTS</a:t>
            </a:r>
            <a:endParaRPr sz="4400">
              <a:latin typeface="Trebuchet MS"/>
              <a:cs typeface="Trebuchet MS"/>
            </a:endParaRPr>
          </a:p>
        </p:txBody>
      </p:sp>
      <p:sp>
        <p:nvSpPr>
          <p:cNvPr id="4" name="object 4"/>
          <p:cNvSpPr txBox="1"/>
          <p:nvPr/>
        </p:nvSpPr>
        <p:spPr>
          <a:xfrm>
            <a:off x="4302378" y="743203"/>
            <a:ext cx="3934460" cy="3837304"/>
          </a:xfrm>
          <a:prstGeom prst="rect">
            <a:avLst/>
          </a:prstGeom>
        </p:spPr>
        <p:txBody>
          <a:bodyPr vert="horz" wrap="square" lIns="0" tIns="13335" rIns="0" bIns="0" rtlCol="0">
            <a:spAutoFit/>
          </a:bodyPr>
          <a:lstStyle/>
          <a:p>
            <a:pPr marL="317500" indent="-304800">
              <a:lnSpc>
                <a:spcPct val="100000"/>
              </a:lnSpc>
              <a:spcBef>
                <a:spcPts val="105"/>
              </a:spcBef>
              <a:buFont typeface="Segoe UI Symbol"/>
              <a:buChar char="✓"/>
              <a:tabLst>
                <a:tab pos="317500" algn="l"/>
              </a:tabLst>
            </a:pPr>
            <a:r>
              <a:rPr sz="2000" spc="-10" dirty="0">
                <a:solidFill>
                  <a:srgbClr val="252525"/>
                </a:solidFill>
                <a:latin typeface="Trebuchet MS"/>
                <a:cs typeface="Trebuchet MS"/>
              </a:rPr>
              <a:t>Abstract</a:t>
            </a:r>
            <a:endParaRPr sz="2000">
              <a:latin typeface="Trebuchet MS"/>
              <a:cs typeface="Trebuchet MS"/>
            </a:endParaRPr>
          </a:p>
          <a:p>
            <a:pPr marL="342900" indent="-330200">
              <a:lnSpc>
                <a:spcPct val="100000"/>
              </a:lnSpc>
              <a:spcBef>
                <a:spcPts val="2195"/>
              </a:spcBef>
              <a:buFont typeface="Segoe UI Symbol"/>
              <a:buChar char="✓"/>
              <a:tabLst>
                <a:tab pos="342900" algn="l"/>
              </a:tabLst>
            </a:pPr>
            <a:r>
              <a:rPr sz="2000" spc="-10" dirty="0">
                <a:solidFill>
                  <a:srgbClr val="252525"/>
                </a:solidFill>
                <a:latin typeface="Trebuchet MS"/>
                <a:cs typeface="Trebuchet MS"/>
              </a:rPr>
              <a:t>Introduction</a:t>
            </a:r>
            <a:endParaRPr sz="2000">
              <a:latin typeface="Trebuchet MS"/>
              <a:cs typeface="Trebuchet MS"/>
            </a:endParaRPr>
          </a:p>
          <a:p>
            <a:pPr marL="342900" indent="-330200">
              <a:lnSpc>
                <a:spcPct val="100000"/>
              </a:lnSpc>
              <a:spcBef>
                <a:spcPts val="2210"/>
              </a:spcBef>
              <a:buFont typeface="Segoe UI Symbol"/>
              <a:buChar char="✓"/>
              <a:tabLst>
                <a:tab pos="342900" algn="l"/>
              </a:tabLst>
            </a:pPr>
            <a:r>
              <a:rPr sz="2000" spc="-95" dirty="0">
                <a:solidFill>
                  <a:srgbClr val="252525"/>
                </a:solidFill>
                <a:latin typeface="Trebuchet MS"/>
                <a:cs typeface="Trebuchet MS"/>
              </a:rPr>
              <a:t>Existing</a:t>
            </a:r>
            <a:r>
              <a:rPr sz="2000" spc="-85" dirty="0">
                <a:solidFill>
                  <a:srgbClr val="252525"/>
                </a:solidFill>
                <a:latin typeface="Trebuchet MS"/>
                <a:cs typeface="Trebuchet MS"/>
              </a:rPr>
              <a:t> </a:t>
            </a:r>
            <a:r>
              <a:rPr sz="2000" spc="-10" dirty="0">
                <a:solidFill>
                  <a:srgbClr val="252525"/>
                </a:solidFill>
                <a:latin typeface="Trebuchet MS"/>
                <a:cs typeface="Trebuchet MS"/>
              </a:rPr>
              <a:t>System</a:t>
            </a:r>
            <a:endParaRPr sz="2000">
              <a:latin typeface="Trebuchet MS"/>
              <a:cs typeface="Trebuchet MS"/>
            </a:endParaRPr>
          </a:p>
          <a:p>
            <a:pPr marL="342900" indent="-330200">
              <a:lnSpc>
                <a:spcPct val="100000"/>
              </a:lnSpc>
              <a:spcBef>
                <a:spcPts val="2195"/>
              </a:spcBef>
              <a:buFont typeface="Segoe UI Symbol"/>
              <a:buChar char="✓"/>
              <a:tabLst>
                <a:tab pos="342900" algn="l"/>
              </a:tabLst>
            </a:pPr>
            <a:r>
              <a:rPr sz="2000" spc="-45" dirty="0">
                <a:solidFill>
                  <a:srgbClr val="252525"/>
                </a:solidFill>
                <a:latin typeface="Trebuchet MS"/>
                <a:cs typeface="Trebuchet MS"/>
              </a:rPr>
              <a:t>Output</a:t>
            </a:r>
            <a:r>
              <a:rPr sz="2000" spc="-70" dirty="0">
                <a:solidFill>
                  <a:srgbClr val="252525"/>
                </a:solidFill>
                <a:latin typeface="Trebuchet MS"/>
                <a:cs typeface="Trebuchet MS"/>
              </a:rPr>
              <a:t> </a:t>
            </a:r>
            <a:r>
              <a:rPr sz="2000" spc="-95" dirty="0">
                <a:solidFill>
                  <a:srgbClr val="252525"/>
                </a:solidFill>
                <a:latin typeface="Trebuchet MS"/>
                <a:cs typeface="Trebuchet MS"/>
              </a:rPr>
              <a:t>Screen</a:t>
            </a:r>
            <a:r>
              <a:rPr sz="2000" spc="-30" dirty="0">
                <a:solidFill>
                  <a:srgbClr val="252525"/>
                </a:solidFill>
                <a:latin typeface="Trebuchet MS"/>
                <a:cs typeface="Trebuchet MS"/>
              </a:rPr>
              <a:t> </a:t>
            </a:r>
            <a:r>
              <a:rPr sz="2000" spc="-10" dirty="0">
                <a:solidFill>
                  <a:srgbClr val="252525"/>
                </a:solidFill>
                <a:latin typeface="Trebuchet MS"/>
                <a:cs typeface="Trebuchet MS"/>
              </a:rPr>
              <a:t>Shots</a:t>
            </a:r>
            <a:endParaRPr sz="2000">
              <a:latin typeface="Trebuchet MS"/>
              <a:cs typeface="Trebuchet MS"/>
            </a:endParaRPr>
          </a:p>
          <a:p>
            <a:pPr marL="342900" indent="-330200">
              <a:lnSpc>
                <a:spcPct val="100000"/>
              </a:lnSpc>
              <a:spcBef>
                <a:spcPts val="2200"/>
              </a:spcBef>
              <a:buFont typeface="Segoe UI Symbol"/>
              <a:buChar char="✓"/>
              <a:tabLst>
                <a:tab pos="342900" algn="l"/>
              </a:tabLst>
            </a:pPr>
            <a:r>
              <a:rPr sz="2000" spc="-55" dirty="0">
                <a:solidFill>
                  <a:srgbClr val="252525"/>
                </a:solidFill>
                <a:latin typeface="Trebuchet MS"/>
                <a:cs typeface="Trebuchet MS"/>
              </a:rPr>
              <a:t>Proposed</a:t>
            </a:r>
            <a:r>
              <a:rPr sz="2000" spc="-75" dirty="0">
                <a:solidFill>
                  <a:srgbClr val="252525"/>
                </a:solidFill>
                <a:latin typeface="Trebuchet MS"/>
                <a:cs typeface="Trebuchet MS"/>
              </a:rPr>
              <a:t> </a:t>
            </a:r>
            <a:r>
              <a:rPr sz="2000" spc="-10" dirty="0">
                <a:solidFill>
                  <a:srgbClr val="252525"/>
                </a:solidFill>
                <a:latin typeface="Trebuchet MS"/>
                <a:cs typeface="Trebuchet MS"/>
              </a:rPr>
              <a:t>System</a:t>
            </a:r>
            <a:endParaRPr sz="2000">
              <a:latin typeface="Trebuchet MS"/>
              <a:cs typeface="Trebuchet MS"/>
            </a:endParaRPr>
          </a:p>
          <a:p>
            <a:pPr marL="342900" indent="-330200">
              <a:lnSpc>
                <a:spcPct val="100000"/>
              </a:lnSpc>
              <a:spcBef>
                <a:spcPts val="2205"/>
              </a:spcBef>
              <a:buFont typeface="Segoe UI Symbol"/>
              <a:buChar char="✓"/>
              <a:tabLst>
                <a:tab pos="342900" algn="l"/>
              </a:tabLst>
            </a:pPr>
            <a:r>
              <a:rPr sz="2000" spc="-105" dirty="0">
                <a:solidFill>
                  <a:srgbClr val="252525"/>
                </a:solidFill>
                <a:latin typeface="Trebuchet MS"/>
                <a:cs typeface="Trebuchet MS"/>
              </a:rPr>
              <a:t>System</a:t>
            </a:r>
            <a:r>
              <a:rPr sz="2000" spc="15" dirty="0">
                <a:solidFill>
                  <a:srgbClr val="252525"/>
                </a:solidFill>
                <a:latin typeface="Trebuchet MS"/>
                <a:cs typeface="Trebuchet MS"/>
              </a:rPr>
              <a:t> </a:t>
            </a:r>
            <a:r>
              <a:rPr sz="2000" spc="-105" dirty="0">
                <a:solidFill>
                  <a:srgbClr val="252525"/>
                </a:solidFill>
                <a:latin typeface="Trebuchet MS"/>
                <a:cs typeface="Trebuchet MS"/>
              </a:rPr>
              <a:t>Requirements</a:t>
            </a:r>
            <a:r>
              <a:rPr sz="2000" spc="-5" dirty="0">
                <a:solidFill>
                  <a:srgbClr val="252525"/>
                </a:solidFill>
                <a:latin typeface="Trebuchet MS"/>
                <a:cs typeface="Trebuchet MS"/>
              </a:rPr>
              <a:t> </a:t>
            </a:r>
            <a:r>
              <a:rPr sz="2000" spc="-110" dirty="0">
                <a:solidFill>
                  <a:srgbClr val="252525"/>
                </a:solidFill>
                <a:latin typeface="Trebuchet MS"/>
                <a:cs typeface="Trebuchet MS"/>
              </a:rPr>
              <a:t>Specification</a:t>
            </a:r>
            <a:endParaRPr sz="2000">
              <a:latin typeface="Trebuchet MS"/>
              <a:cs typeface="Trebuchet MS"/>
            </a:endParaRPr>
          </a:p>
          <a:p>
            <a:pPr marL="342900" indent="-330200">
              <a:lnSpc>
                <a:spcPct val="100000"/>
              </a:lnSpc>
              <a:spcBef>
                <a:spcPts val="2200"/>
              </a:spcBef>
              <a:buFont typeface="Segoe UI Symbol"/>
              <a:buChar char="✓"/>
              <a:tabLst>
                <a:tab pos="342900" algn="l"/>
              </a:tabLst>
            </a:pPr>
            <a:r>
              <a:rPr sz="2000" spc="-10" dirty="0">
                <a:solidFill>
                  <a:srgbClr val="252525"/>
                </a:solidFill>
                <a:latin typeface="Trebuchet MS"/>
                <a:cs typeface="Trebuchet MS"/>
              </a:rPr>
              <a:t>Modules</a:t>
            </a:r>
            <a:endParaRPr sz="2000">
              <a:latin typeface="Trebuchet MS"/>
              <a:cs typeface="Trebuchet MS"/>
            </a:endParaRPr>
          </a:p>
        </p:txBody>
      </p:sp>
      <p:sp>
        <p:nvSpPr>
          <p:cNvPr id="5" name="object 5"/>
          <p:cNvSpPr txBox="1"/>
          <p:nvPr/>
        </p:nvSpPr>
        <p:spPr>
          <a:xfrm>
            <a:off x="9184385" y="743203"/>
            <a:ext cx="2482850" cy="3837304"/>
          </a:xfrm>
          <a:prstGeom prst="rect">
            <a:avLst/>
          </a:prstGeom>
        </p:spPr>
        <p:txBody>
          <a:bodyPr vert="horz" wrap="square" lIns="0" tIns="13335" rIns="0" bIns="0" rtlCol="0">
            <a:spAutoFit/>
          </a:bodyPr>
          <a:lstStyle/>
          <a:p>
            <a:pPr marL="394970" indent="-374650">
              <a:lnSpc>
                <a:spcPct val="100000"/>
              </a:lnSpc>
              <a:spcBef>
                <a:spcPts val="105"/>
              </a:spcBef>
              <a:buFont typeface="Segoe UI Symbol"/>
              <a:buChar char="✓"/>
              <a:tabLst>
                <a:tab pos="394970" algn="l"/>
              </a:tabLst>
            </a:pPr>
            <a:r>
              <a:rPr sz="2000" spc="-10" dirty="0">
                <a:solidFill>
                  <a:srgbClr val="252525"/>
                </a:solidFill>
                <a:latin typeface="Trebuchet MS"/>
                <a:cs typeface="Trebuchet MS"/>
              </a:rPr>
              <a:t>Algorithms</a:t>
            </a:r>
            <a:endParaRPr sz="2000">
              <a:latin typeface="Trebuchet MS"/>
              <a:cs typeface="Trebuchet MS"/>
            </a:endParaRPr>
          </a:p>
          <a:p>
            <a:pPr marL="356870" indent="-328930">
              <a:lnSpc>
                <a:spcPct val="100000"/>
              </a:lnSpc>
              <a:spcBef>
                <a:spcPts val="2195"/>
              </a:spcBef>
              <a:buFont typeface="Segoe UI Symbol"/>
              <a:buChar char="✓"/>
              <a:tabLst>
                <a:tab pos="356870" algn="l"/>
              </a:tabLst>
            </a:pPr>
            <a:r>
              <a:rPr sz="2000" spc="65" dirty="0">
                <a:solidFill>
                  <a:srgbClr val="252525"/>
                </a:solidFill>
                <a:latin typeface="Trebuchet MS"/>
                <a:cs typeface="Trebuchet MS"/>
              </a:rPr>
              <a:t>UML</a:t>
            </a:r>
            <a:r>
              <a:rPr sz="2000" spc="-60" dirty="0">
                <a:solidFill>
                  <a:srgbClr val="252525"/>
                </a:solidFill>
                <a:latin typeface="Trebuchet MS"/>
                <a:cs typeface="Trebuchet MS"/>
              </a:rPr>
              <a:t> </a:t>
            </a:r>
            <a:r>
              <a:rPr sz="2000" spc="-10" dirty="0">
                <a:solidFill>
                  <a:srgbClr val="252525"/>
                </a:solidFill>
                <a:latin typeface="Trebuchet MS"/>
                <a:cs typeface="Trebuchet MS"/>
              </a:rPr>
              <a:t>diagrams</a:t>
            </a:r>
            <a:endParaRPr sz="2000">
              <a:latin typeface="Trebuchet MS"/>
              <a:cs typeface="Trebuchet MS"/>
            </a:endParaRPr>
          </a:p>
          <a:p>
            <a:pPr marL="304800" indent="-260350">
              <a:lnSpc>
                <a:spcPct val="100000"/>
              </a:lnSpc>
              <a:spcBef>
                <a:spcPts val="2210"/>
              </a:spcBef>
              <a:buFont typeface="Segoe UI Symbol"/>
              <a:buChar char="✓"/>
              <a:tabLst>
                <a:tab pos="304800" algn="l"/>
              </a:tabLst>
            </a:pPr>
            <a:r>
              <a:rPr sz="2000" spc="-10" dirty="0">
                <a:solidFill>
                  <a:srgbClr val="252525"/>
                </a:solidFill>
                <a:latin typeface="Trebuchet MS"/>
                <a:cs typeface="Trebuchet MS"/>
              </a:rPr>
              <a:t>Datasets</a:t>
            </a:r>
            <a:endParaRPr sz="2000">
              <a:latin typeface="Trebuchet MS"/>
              <a:cs typeface="Trebuchet MS"/>
            </a:endParaRPr>
          </a:p>
          <a:p>
            <a:pPr marL="437515" lvl="1" indent="-304800">
              <a:lnSpc>
                <a:spcPct val="100000"/>
              </a:lnSpc>
              <a:spcBef>
                <a:spcPts val="2195"/>
              </a:spcBef>
              <a:buFont typeface="Segoe UI Symbol"/>
              <a:buChar char="✓"/>
              <a:tabLst>
                <a:tab pos="437515" algn="l"/>
              </a:tabLst>
            </a:pPr>
            <a:r>
              <a:rPr sz="2000" spc="-10" dirty="0">
                <a:solidFill>
                  <a:srgbClr val="252525"/>
                </a:solidFill>
                <a:latin typeface="Trebuchet MS"/>
                <a:cs typeface="Trebuchet MS"/>
              </a:rPr>
              <a:t>Architecture</a:t>
            </a:r>
            <a:endParaRPr sz="2000">
              <a:latin typeface="Trebuchet MS"/>
              <a:cs typeface="Trebuchet MS"/>
            </a:endParaRPr>
          </a:p>
          <a:p>
            <a:pPr marL="362585" indent="-328930">
              <a:lnSpc>
                <a:spcPct val="100000"/>
              </a:lnSpc>
              <a:spcBef>
                <a:spcPts val="2200"/>
              </a:spcBef>
              <a:buFont typeface="Segoe UI Symbol"/>
              <a:buChar char="✓"/>
              <a:tabLst>
                <a:tab pos="362585" algn="l"/>
              </a:tabLst>
            </a:pPr>
            <a:r>
              <a:rPr sz="2000" spc="-10" dirty="0">
                <a:solidFill>
                  <a:srgbClr val="252525"/>
                </a:solidFill>
                <a:latin typeface="Trebuchet MS"/>
                <a:cs typeface="Trebuchet MS"/>
              </a:rPr>
              <a:t>Conclusion</a:t>
            </a:r>
            <a:endParaRPr sz="2000">
              <a:latin typeface="Trebuchet MS"/>
              <a:cs typeface="Trebuchet MS"/>
            </a:endParaRPr>
          </a:p>
          <a:p>
            <a:pPr marL="342900" indent="-330200">
              <a:lnSpc>
                <a:spcPct val="100000"/>
              </a:lnSpc>
              <a:spcBef>
                <a:spcPts val="2205"/>
              </a:spcBef>
              <a:buFont typeface="Segoe UI Symbol"/>
              <a:buChar char="✓"/>
              <a:tabLst>
                <a:tab pos="342900" algn="l"/>
              </a:tabLst>
            </a:pPr>
            <a:r>
              <a:rPr sz="2000" spc="-100" dirty="0">
                <a:solidFill>
                  <a:srgbClr val="252525"/>
                </a:solidFill>
                <a:latin typeface="Trebuchet MS"/>
                <a:cs typeface="Trebuchet MS"/>
              </a:rPr>
              <a:t>Future</a:t>
            </a:r>
            <a:r>
              <a:rPr sz="2000" spc="-50" dirty="0">
                <a:solidFill>
                  <a:srgbClr val="252525"/>
                </a:solidFill>
                <a:latin typeface="Trebuchet MS"/>
                <a:cs typeface="Trebuchet MS"/>
              </a:rPr>
              <a:t> </a:t>
            </a:r>
            <a:r>
              <a:rPr sz="2000" spc="-110" dirty="0">
                <a:solidFill>
                  <a:srgbClr val="252525"/>
                </a:solidFill>
                <a:latin typeface="Trebuchet MS"/>
                <a:cs typeface="Trebuchet MS"/>
              </a:rPr>
              <a:t>Enhancement</a:t>
            </a:r>
            <a:endParaRPr sz="2000">
              <a:latin typeface="Trebuchet MS"/>
              <a:cs typeface="Trebuchet MS"/>
            </a:endParaRPr>
          </a:p>
          <a:p>
            <a:pPr marL="364490" indent="-328930">
              <a:lnSpc>
                <a:spcPct val="100000"/>
              </a:lnSpc>
              <a:spcBef>
                <a:spcPts val="2200"/>
              </a:spcBef>
              <a:buFont typeface="Segoe UI Symbol"/>
              <a:buChar char="✓"/>
              <a:tabLst>
                <a:tab pos="364490" algn="l"/>
              </a:tabLst>
            </a:pPr>
            <a:r>
              <a:rPr sz="2000" spc="-10" dirty="0">
                <a:solidFill>
                  <a:srgbClr val="252525"/>
                </a:solidFill>
                <a:latin typeface="Trebuchet MS"/>
                <a:cs typeface="Trebuchet MS"/>
              </a:rPr>
              <a:t>References</a:t>
            </a:r>
            <a:endParaRPr sz="20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5" cy="68595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5" cy="68595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382512" cy="6859522"/>
          </a:xfrm>
          <a:prstGeom prst="rect">
            <a:avLst/>
          </a:prstGeom>
        </p:spPr>
      </p:pic>
      <p:pic>
        <p:nvPicPr>
          <p:cNvPr id="3" name="object 3"/>
          <p:cNvPicPr/>
          <p:nvPr/>
        </p:nvPicPr>
        <p:blipFill>
          <a:blip r:embed="rId3" cstate="print"/>
          <a:stretch>
            <a:fillRect/>
          </a:stretch>
        </p:blipFill>
        <p:spPr>
          <a:xfrm>
            <a:off x="6455664" y="0"/>
            <a:ext cx="5734812" cy="68579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0" y="0"/>
            <a:ext cx="12183110" cy="6859905"/>
            <a:chOff x="7620" y="0"/>
            <a:chExt cx="12183110" cy="6859905"/>
          </a:xfrm>
        </p:grpSpPr>
        <p:pic>
          <p:nvPicPr>
            <p:cNvPr id="3" name="object 3"/>
            <p:cNvPicPr/>
            <p:nvPr/>
          </p:nvPicPr>
          <p:blipFill>
            <a:blip r:embed="rId2" cstate="print"/>
            <a:stretch>
              <a:fillRect/>
            </a:stretch>
          </p:blipFill>
          <p:spPr>
            <a:xfrm>
              <a:off x="7620" y="10666"/>
              <a:ext cx="7176516" cy="6848854"/>
            </a:xfrm>
            <a:prstGeom prst="rect">
              <a:avLst/>
            </a:prstGeom>
          </p:spPr>
        </p:pic>
        <p:pic>
          <p:nvPicPr>
            <p:cNvPr id="4" name="object 4"/>
            <p:cNvPicPr/>
            <p:nvPr/>
          </p:nvPicPr>
          <p:blipFill>
            <a:blip r:embed="rId3" cstate="print"/>
            <a:stretch>
              <a:fillRect/>
            </a:stretch>
          </p:blipFill>
          <p:spPr>
            <a:xfrm>
              <a:off x="6400799" y="0"/>
              <a:ext cx="5789676" cy="685799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5" cy="68595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0476" cy="68381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3335" rIns="0" bIns="0" rtlCol="0">
            <a:spAutoFit/>
          </a:bodyPr>
          <a:lstStyle/>
          <a:p>
            <a:pPr marL="241300" marR="5080" indent="-228600" algn="just">
              <a:lnSpc>
                <a:spcPct val="150000"/>
              </a:lnSpc>
              <a:spcBef>
                <a:spcPts val="105"/>
              </a:spcBef>
              <a:buClr>
                <a:srgbClr val="9BAEB5"/>
              </a:buClr>
              <a:buFont typeface="Arial MT"/>
              <a:buChar char="•"/>
              <a:tabLst>
                <a:tab pos="241300" algn="l"/>
              </a:tabLst>
            </a:pPr>
            <a:r>
              <a:rPr sz="1800" spc="-20" dirty="0"/>
              <a:t>This</a:t>
            </a:r>
            <a:r>
              <a:rPr sz="1800" spc="-114" dirty="0"/>
              <a:t> </a:t>
            </a:r>
            <a:r>
              <a:rPr sz="1800" spc="-100" dirty="0"/>
              <a:t>paper</a:t>
            </a:r>
            <a:r>
              <a:rPr sz="1800" spc="-35" dirty="0"/>
              <a:t> </a:t>
            </a:r>
            <a:r>
              <a:rPr sz="1800" spc="-80" dirty="0"/>
              <a:t>provides</a:t>
            </a:r>
            <a:r>
              <a:rPr sz="1800" spc="-50" dirty="0"/>
              <a:t> </a:t>
            </a:r>
            <a:r>
              <a:rPr sz="1800" spc="-145" dirty="0"/>
              <a:t>an</a:t>
            </a:r>
            <a:r>
              <a:rPr sz="1800" spc="10" dirty="0"/>
              <a:t> </a:t>
            </a:r>
            <a:r>
              <a:rPr sz="1800" spc="-110" dirty="0"/>
              <a:t>immunotherapy</a:t>
            </a:r>
            <a:r>
              <a:rPr sz="1800" spc="5" dirty="0"/>
              <a:t> </a:t>
            </a:r>
            <a:r>
              <a:rPr sz="1800" spc="-110" dirty="0"/>
              <a:t>regimen</a:t>
            </a:r>
            <a:r>
              <a:rPr sz="1800" spc="5" dirty="0"/>
              <a:t> </a:t>
            </a:r>
            <a:r>
              <a:rPr sz="1800" spc="-40" dirty="0"/>
              <a:t>for</a:t>
            </a:r>
            <a:r>
              <a:rPr sz="1800" spc="-5" dirty="0"/>
              <a:t> </a:t>
            </a:r>
            <a:r>
              <a:rPr sz="1800" spc="-95" dirty="0"/>
              <a:t>cancer</a:t>
            </a:r>
            <a:r>
              <a:rPr sz="1800" spc="-5" dirty="0"/>
              <a:t> </a:t>
            </a:r>
            <a:r>
              <a:rPr sz="1800" spc="-140" dirty="0"/>
              <a:t>via</a:t>
            </a:r>
            <a:r>
              <a:rPr sz="1800" spc="5" dirty="0"/>
              <a:t> </a:t>
            </a:r>
            <a:r>
              <a:rPr sz="1800" dirty="0"/>
              <a:t>RL</a:t>
            </a:r>
            <a:r>
              <a:rPr sz="1800" spc="5" dirty="0"/>
              <a:t> </a:t>
            </a:r>
            <a:r>
              <a:rPr sz="1800" spc="-145" dirty="0"/>
              <a:t>technique.</a:t>
            </a:r>
            <a:r>
              <a:rPr sz="1800" spc="10" dirty="0"/>
              <a:t> </a:t>
            </a:r>
            <a:r>
              <a:rPr sz="1800" dirty="0"/>
              <a:t>We</a:t>
            </a:r>
            <a:r>
              <a:rPr sz="1800" spc="-10" dirty="0"/>
              <a:t> show</a:t>
            </a:r>
            <a:r>
              <a:rPr sz="1800" spc="15" dirty="0"/>
              <a:t> </a:t>
            </a:r>
            <a:r>
              <a:rPr sz="1800" spc="-135" dirty="0"/>
              <a:t>that</a:t>
            </a:r>
            <a:r>
              <a:rPr sz="1800" dirty="0"/>
              <a:t> </a:t>
            </a:r>
            <a:r>
              <a:rPr sz="1800" spc="-85" dirty="0"/>
              <a:t>it</a:t>
            </a:r>
            <a:r>
              <a:rPr sz="1800" spc="10" dirty="0"/>
              <a:t> </a:t>
            </a:r>
            <a:r>
              <a:rPr sz="1800" spc="-125" dirty="0"/>
              <a:t>can</a:t>
            </a:r>
            <a:r>
              <a:rPr sz="1800" dirty="0"/>
              <a:t> </a:t>
            </a:r>
            <a:r>
              <a:rPr sz="1800" spc="-95" dirty="0"/>
              <a:t>be</a:t>
            </a:r>
            <a:r>
              <a:rPr sz="1800" spc="5" dirty="0"/>
              <a:t> </a:t>
            </a:r>
            <a:r>
              <a:rPr sz="1800" spc="-105" dirty="0"/>
              <a:t>obtained</a:t>
            </a:r>
            <a:r>
              <a:rPr sz="1800" spc="-5" dirty="0"/>
              <a:t> </a:t>
            </a:r>
            <a:r>
              <a:rPr sz="1800" spc="-25" dirty="0"/>
              <a:t>by </a:t>
            </a:r>
            <a:r>
              <a:rPr sz="1800" spc="-75" dirty="0"/>
              <a:t>addressing</a:t>
            </a:r>
            <a:r>
              <a:rPr sz="1800" spc="-40" dirty="0"/>
              <a:t> </a:t>
            </a:r>
            <a:r>
              <a:rPr sz="1800" dirty="0"/>
              <a:t>the</a:t>
            </a:r>
            <a:r>
              <a:rPr sz="1800" spc="-35" dirty="0"/>
              <a:t> </a:t>
            </a:r>
            <a:r>
              <a:rPr sz="1800" dirty="0"/>
              <a:t>robust</a:t>
            </a:r>
            <a:r>
              <a:rPr sz="1800" spc="-40" dirty="0"/>
              <a:t> </a:t>
            </a:r>
            <a:r>
              <a:rPr sz="1800" spc="-60" dirty="0"/>
              <a:t>tracking</a:t>
            </a:r>
            <a:r>
              <a:rPr sz="1800" spc="-45" dirty="0"/>
              <a:t> </a:t>
            </a:r>
            <a:r>
              <a:rPr sz="1800" spc="-10" dirty="0"/>
              <a:t>control</a:t>
            </a:r>
            <a:r>
              <a:rPr sz="1800" spc="-30" dirty="0"/>
              <a:t> </a:t>
            </a:r>
            <a:r>
              <a:rPr sz="1800" spc="-40" dirty="0"/>
              <a:t>problem </a:t>
            </a:r>
            <a:r>
              <a:rPr sz="1800" dirty="0"/>
              <a:t>of</a:t>
            </a:r>
            <a:r>
              <a:rPr sz="1800" spc="-35" dirty="0"/>
              <a:t> </a:t>
            </a:r>
            <a:r>
              <a:rPr sz="1800" spc="-70" dirty="0"/>
              <a:t>immune</a:t>
            </a:r>
            <a:r>
              <a:rPr sz="1800" spc="-45" dirty="0"/>
              <a:t> </a:t>
            </a:r>
            <a:r>
              <a:rPr sz="1800" spc="-40" dirty="0"/>
              <a:t>systems</a:t>
            </a:r>
            <a:r>
              <a:rPr sz="1800" spc="-35" dirty="0"/>
              <a:t> </a:t>
            </a:r>
            <a:r>
              <a:rPr sz="1800" spc="-85" dirty="0"/>
              <a:t>subject</a:t>
            </a:r>
            <a:r>
              <a:rPr sz="1800" spc="-45" dirty="0"/>
              <a:t> </a:t>
            </a:r>
            <a:r>
              <a:rPr sz="1800" dirty="0"/>
              <a:t>to</a:t>
            </a:r>
            <a:r>
              <a:rPr sz="1800" spc="-45" dirty="0"/>
              <a:t> </a:t>
            </a:r>
            <a:r>
              <a:rPr sz="1800" spc="-40" dirty="0"/>
              <a:t>input</a:t>
            </a:r>
            <a:r>
              <a:rPr sz="1800" spc="-35" dirty="0"/>
              <a:t> </a:t>
            </a:r>
            <a:r>
              <a:rPr sz="1800" spc="-55" dirty="0"/>
              <a:t>constraints</a:t>
            </a:r>
            <a:r>
              <a:rPr sz="1800" spc="-35" dirty="0"/>
              <a:t> </a:t>
            </a:r>
            <a:r>
              <a:rPr sz="1800" dirty="0"/>
              <a:t>and</a:t>
            </a:r>
            <a:r>
              <a:rPr sz="1800" spc="-45" dirty="0"/>
              <a:t> dynamic </a:t>
            </a:r>
            <a:r>
              <a:rPr sz="1800" spc="-100" dirty="0"/>
              <a:t>uncertainties</a:t>
            </a:r>
            <a:r>
              <a:rPr sz="1800" spc="-30" dirty="0"/>
              <a:t> </a:t>
            </a:r>
            <a:r>
              <a:rPr sz="1800" spc="-110" dirty="0"/>
              <a:t>in</a:t>
            </a:r>
            <a:r>
              <a:rPr sz="1800" spc="-25" dirty="0"/>
              <a:t> </a:t>
            </a:r>
            <a:r>
              <a:rPr sz="1800" spc="-65" dirty="0"/>
              <a:t>control</a:t>
            </a:r>
            <a:r>
              <a:rPr sz="1800" spc="-30" dirty="0"/>
              <a:t> community.</a:t>
            </a:r>
            <a:endParaRPr sz="1800"/>
          </a:p>
          <a:p>
            <a:pPr marL="241300" marR="5080" indent="-228600" algn="just">
              <a:lnSpc>
                <a:spcPct val="150100"/>
              </a:lnSpc>
              <a:spcBef>
                <a:spcPts val="995"/>
              </a:spcBef>
              <a:buClr>
                <a:srgbClr val="9BAEB5"/>
              </a:buClr>
              <a:buFont typeface="Arial MT"/>
              <a:buChar char="•"/>
              <a:tabLst>
                <a:tab pos="241300" algn="l"/>
              </a:tabLst>
            </a:pPr>
            <a:r>
              <a:rPr sz="1800" dirty="0"/>
              <a:t>To</a:t>
            </a:r>
            <a:r>
              <a:rPr sz="1800" spc="-40" dirty="0"/>
              <a:t> </a:t>
            </a:r>
            <a:r>
              <a:rPr sz="1800" spc="-50" dirty="0"/>
              <a:t>accomplish</a:t>
            </a:r>
            <a:r>
              <a:rPr sz="1800" spc="10" dirty="0"/>
              <a:t> </a:t>
            </a:r>
            <a:r>
              <a:rPr sz="1800" dirty="0"/>
              <a:t>this</a:t>
            </a:r>
            <a:r>
              <a:rPr sz="1800" spc="15" dirty="0"/>
              <a:t> </a:t>
            </a:r>
            <a:r>
              <a:rPr sz="1800" spc="-95" dirty="0"/>
              <a:t>goal,</a:t>
            </a:r>
            <a:r>
              <a:rPr sz="1800" spc="-40" dirty="0"/>
              <a:t> </a:t>
            </a:r>
            <a:r>
              <a:rPr sz="1800" dirty="0"/>
              <a:t>an</a:t>
            </a:r>
            <a:r>
              <a:rPr sz="1800" spc="10" dirty="0"/>
              <a:t> </a:t>
            </a:r>
            <a:r>
              <a:rPr sz="1800" spc="-70" dirty="0"/>
              <a:t>augmented</a:t>
            </a:r>
            <a:r>
              <a:rPr sz="1800" spc="10" dirty="0"/>
              <a:t> </a:t>
            </a:r>
            <a:r>
              <a:rPr sz="1800" spc="-35" dirty="0"/>
              <a:t>immune</a:t>
            </a:r>
            <a:r>
              <a:rPr sz="1800" spc="10" dirty="0"/>
              <a:t> </a:t>
            </a:r>
            <a:r>
              <a:rPr sz="1800" spc="-10" dirty="0"/>
              <a:t>system</a:t>
            </a:r>
            <a:r>
              <a:rPr sz="1800" spc="15" dirty="0"/>
              <a:t> </a:t>
            </a:r>
            <a:r>
              <a:rPr sz="1800" dirty="0"/>
              <a:t>and</a:t>
            </a:r>
            <a:r>
              <a:rPr sz="1800" spc="10" dirty="0"/>
              <a:t> </a:t>
            </a:r>
            <a:r>
              <a:rPr sz="1800" dirty="0"/>
              <a:t>a</a:t>
            </a:r>
            <a:r>
              <a:rPr sz="1800" spc="10" dirty="0"/>
              <a:t> </a:t>
            </a:r>
            <a:r>
              <a:rPr sz="1800" spc="-40" dirty="0"/>
              <a:t>discounted</a:t>
            </a:r>
            <a:r>
              <a:rPr sz="1800" spc="5" dirty="0"/>
              <a:t> </a:t>
            </a:r>
            <a:r>
              <a:rPr sz="1800" spc="-70" dirty="0"/>
              <a:t>non-</a:t>
            </a:r>
            <a:r>
              <a:rPr sz="1800" spc="-60" dirty="0"/>
              <a:t>quadratic</a:t>
            </a:r>
            <a:r>
              <a:rPr sz="1800" spc="20" dirty="0"/>
              <a:t> </a:t>
            </a:r>
            <a:r>
              <a:rPr sz="1800" spc="-55" dirty="0"/>
              <a:t>performance</a:t>
            </a:r>
            <a:r>
              <a:rPr sz="1800" spc="25" dirty="0"/>
              <a:t> </a:t>
            </a:r>
            <a:r>
              <a:rPr sz="1800" spc="-10" dirty="0"/>
              <a:t>index </a:t>
            </a:r>
            <a:r>
              <a:rPr sz="1800" spc="-105" dirty="0"/>
              <a:t>function</a:t>
            </a:r>
            <a:r>
              <a:rPr sz="1800" spc="-30" dirty="0"/>
              <a:t> </a:t>
            </a:r>
            <a:r>
              <a:rPr sz="1800" spc="-120" dirty="0"/>
              <a:t>are</a:t>
            </a:r>
            <a:r>
              <a:rPr sz="1800" spc="-15" dirty="0"/>
              <a:t> </a:t>
            </a:r>
            <a:r>
              <a:rPr sz="1800" spc="-110" dirty="0"/>
              <a:t>established</a:t>
            </a:r>
            <a:r>
              <a:rPr sz="1800" spc="-25" dirty="0"/>
              <a:t> </a:t>
            </a:r>
            <a:r>
              <a:rPr sz="1800" spc="-70" dirty="0"/>
              <a:t>such</a:t>
            </a:r>
            <a:r>
              <a:rPr sz="1800" spc="-35" dirty="0"/>
              <a:t> </a:t>
            </a:r>
            <a:r>
              <a:rPr sz="1800" spc="-130" dirty="0"/>
              <a:t>that</a:t>
            </a:r>
            <a:r>
              <a:rPr sz="1800" dirty="0"/>
              <a:t> </a:t>
            </a:r>
            <a:r>
              <a:rPr sz="1800" spc="-114" dirty="0"/>
              <a:t>the</a:t>
            </a:r>
            <a:r>
              <a:rPr sz="1800" spc="-15" dirty="0"/>
              <a:t> </a:t>
            </a:r>
            <a:r>
              <a:rPr sz="1800" spc="-55" dirty="0"/>
              <a:t>robust</a:t>
            </a:r>
            <a:r>
              <a:rPr sz="1800" spc="-20" dirty="0"/>
              <a:t> </a:t>
            </a:r>
            <a:r>
              <a:rPr sz="1800" spc="-100" dirty="0"/>
              <a:t>tracking</a:t>
            </a:r>
            <a:r>
              <a:rPr sz="1800" spc="-20" dirty="0"/>
              <a:t> </a:t>
            </a:r>
            <a:r>
              <a:rPr sz="1800" spc="-60" dirty="0"/>
              <a:t>control</a:t>
            </a:r>
            <a:r>
              <a:rPr sz="1800" spc="-10" dirty="0"/>
              <a:t> </a:t>
            </a:r>
            <a:r>
              <a:rPr sz="1800" spc="-85" dirty="0"/>
              <a:t>problem</a:t>
            </a:r>
            <a:r>
              <a:rPr sz="1800" spc="-10" dirty="0"/>
              <a:t> </a:t>
            </a:r>
            <a:r>
              <a:rPr sz="1800" spc="-80" dirty="0"/>
              <a:t>of</a:t>
            </a:r>
            <a:r>
              <a:rPr sz="1800" spc="-5" dirty="0"/>
              <a:t> </a:t>
            </a:r>
            <a:r>
              <a:rPr sz="1800" spc="-105" dirty="0"/>
              <a:t>uncertain</a:t>
            </a:r>
            <a:r>
              <a:rPr sz="1800" spc="-10" dirty="0"/>
              <a:t> </a:t>
            </a:r>
            <a:r>
              <a:rPr sz="1800" spc="-120" dirty="0"/>
              <a:t>immune</a:t>
            </a:r>
            <a:r>
              <a:rPr sz="1800" spc="-15" dirty="0"/>
              <a:t> </a:t>
            </a:r>
            <a:r>
              <a:rPr sz="1800" spc="-85" dirty="0"/>
              <a:t>systems</a:t>
            </a:r>
            <a:r>
              <a:rPr sz="1800" spc="-5" dirty="0"/>
              <a:t> </a:t>
            </a:r>
            <a:r>
              <a:rPr sz="1800" spc="-45" dirty="0"/>
              <a:t>is</a:t>
            </a:r>
            <a:r>
              <a:rPr sz="1800" spc="-10" dirty="0"/>
              <a:t> </a:t>
            </a:r>
            <a:r>
              <a:rPr sz="1800" spc="-30" dirty="0"/>
              <a:t>converted </a:t>
            </a:r>
            <a:r>
              <a:rPr sz="1800" dirty="0"/>
              <a:t>to</a:t>
            </a:r>
            <a:r>
              <a:rPr sz="1800" spc="-30" dirty="0"/>
              <a:t> </a:t>
            </a:r>
            <a:r>
              <a:rPr sz="1800" spc="-145" dirty="0"/>
              <a:t>an</a:t>
            </a:r>
            <a:r>
              <a:rPr sz="1800" spc="-30" dirty="0"/>
              <a:t> </a:t>
            </a:r>
            <a:r>
              <a:rPr sz="1800" spc="-114" dirty="0"/>
              <a:t>optimal</a:t>
            </a:r>
            <a:r>
              <a:rPr sz="1800" spc="-30" dirty="0"/>
              <a:t> </a:t>
            </a:r>
            <a:r>
              <a:rPr sz="1800" spc="-105" dirty="0"/>
              <a:t>tracking</a:t>
            </a:r>
            <a:r>
              <a:rPr sz="1800" spc="-30" dirty="0"/>
              <a:t> </a:t>
            </a:r>
            <a:r>
              <a:rPr sz="1800" spc="-65" dirty="0"/>
              <a:t>control</a:t>
            </a:r>
            <a:r>
              <a:rPr sz="1800" spc="-25" dirty="0"/>
              <a:t> </a:t>
            </a:r>
            <a:r>
              <a:rPr sz="1800" spc="-95" dirty="0"/>
              <a:t>problem</a:t>
            </a:r>
            <a:r>
              <a:rPr sz="1800" spc="-25" dirty="0"/>
              <a:t> </a:t>
            </a:r>
            <a:r>
              <a:rPr sz="1800" spc="-100" dirty="0"/>
              <a:t>of</a:t>
            </a:r>
            <a:r>
              <a:rPr sz="1800" spc="-25" dirty="0"/>
              <a:t> </a:t>
            </a:r>
            <a:r>
              <a:rPr sz="1800" spc="-100" dirty="0"/>
              <a:t>its</a:t>
            </a:r>
            <a:r>
              <a:rPr sz="1800" spc="-30" dirty="0"/>
              <a:t> </a:t>
            </a:r>
            <a:r>
              <a:rPr sz="1800" spc="-105" dirty="0"/>
              <a:t>nominal</a:t>
            </a:r>
            <a:r>
              <a:rPr sz="1800" spc="-35" dirty="0"/>
              <a:t> </a:t>
            </a:r>
            <a:r>
              <a:rPr sz="1800" spc="-10" dirty="0"/>
              <a:t>plant.</a:t>
            </a:r>
            <a:endParaRPr sz="1800"/>
          </a:p>
          <a:p>
            <a:pPr marL="240665" indent="-227965">
              <a:lnSpc>
                <a:spcPct val="100000"/>
              </a:lnSpc>
              <a:spcBef>
                <a:spcPts val="2075"/>
              </a:spcBef>
              <a:buClr>
                <a:srgbClr val="9BAEB5"/>
              </a:buClr>
              <a:buFont typeface="Arial MT"/>
              <a:buChar char="•"/>
              <a:tabLst>
                <a:tab pos="240665" algn="l"/>
              </a:tabLst>
            </a:pPr>
            <a:r>
              <a:rPr sz="1800" spc="-135" dirty="0"/>
              <a:t>Subsequently,</a:t>
            </a:r>
            <a:r>
              <a:rPr sz="1800" spc="-220" dirty="0"/>
              <a:t> </a:t>
            </a:r>
            <a:r>
              <a:rPr sz="1800" spc="-120" dirty="0"/>
              <a:t>we</a:t>
            </a:r>
            <a:r>
              <a:rPr sz="1800" spc="-5" dirty="0"/>
              <a:t> </a:t>
            </a:r>
            <a:r>
              <a:rPr sz="1800" spc="-110" dirty="0"/>
              <a:t>develop</a:t>
            </a:r>
            <a:r>
              <a:rPr sz="1800" spc="-35" dirty="0"/>
              <a:t> </a:t>
            </a:r>
            <a:r>
              <a:rPr sz="1800" spc="-90" dirty="0"/>
              <a:t>constrained</a:t>
            </a:r>
            <a:r>
              <a:rPr sz="1800" spc="-40" dirty="0"/>
              <a:t> </a:t>
            </a:r>
            <a:r>
              <a:rPr sz="1800" spc="-85" dirty="0"/>
              <a:t>drug</a:t>
            </a:r>
            <a:r>
              <a:rPr sz="1800" spc="-20" dirty="0"/>
              <a:t> </a:t>
            </a:r>
            <a:r>
              <a:rPr sz="1800" spc="-100" dirty="0"/>
              <a:t>dosage</a:t>
            </a:r>
            <a:r>
              <a:rPr sz="1800" spc="-30" dirty="0"/>
              <a:t> </a:t>
            </a:r>
            <a:r>
              <a:rPr sz="1800" spc="-65" dirty="0"/>
              <a:t>control</a:t>
            </a:r>
            <a:r>
              <a:rPr sz="1800" spc="-25" dirty="0"/>
              <a:t> </a:t>
            </a:r>
            <a:r>
              <a:rPr sz="1800" spc="-110" dirty="0"/>
              <a:t>strategy</a:t>
            </a:r>
            <a:r>
              <a:rPr sz="1800" spc="-25" dirty="0"/>
              <a:t> </a:t>
            </a:r>
            <a:r>
              <a:rPr sz="1800" spc="-120" dirty="0"/>
              <a:t>by</a:t>
            </a:r>
            <a:r>
              <a:rPr sz="1800" spc="-15" dirty="0"/>
              <a:t> </a:t>
            </a:r>
            <a:r>
              <a:rPr sz="1800" spc="-95" dirty="0"/>
              <a:t>using</a:t>
            </a:r>
            <a:r>
              <a:rPr sz="1800" spc="-25" dirty="0"/>
              <a:t> </a:t>
            </a:r>
            <a:r>
              <a:rPr sz="1800" dirty="0"/>
              <a:t>RL</a:t>
            </a:r>
            <a:r>
              <a:rPr sz="1800" spc="-15" dirty="0"/>
              <a:t> </a:t>
            </a:r>
            <a:r>
              <a:rPr sz="1800" spc="-100" dirty="0"/>
              <a:t>algorithm</a:t>
            </a:r>
            <a:r>
              <a:rPr sz="1800" spc="-35" dirty="0"/>
              <a:t> </a:t>
            </a:r>
            <a:r>
              <a:rPr sz="1800" spc="-130" dirty="0"/>
              <a:t>and</a:t>
            </a:r>
            <a:r>
              <a:rPr sz="1800" spc="-15" dirty="0"/>
              <a:t> </a:t>
            </a:r>
            <a:r>
              <a:rPr sz="1800" spc="-90" dirty="0"/>
              <a:t>criticonly</a:t>
            </a:r>
            <a:r>
              <a:rPr sz="1800" spc="-25" dirty="0"/>
              <a:t> </a:t>
            </a:r>
            <a:r>
              <a:rPr sz="1800" spc="-10" dirty="0"/>
              <a:t>structure.</a:t>
            </a:r>
            <a:endParaRPr sz="1800"/>
          </a:p>
          <a:p>
            <a:pPr marL="241300" marR="6985" indent="-228600" algn="just">
              <a:lnSpc>
                <a:spcPct val="150000"/>
              </a:lnSpc>
              <a:spcBef>
                <a:spcPts val="1010"/>
              </a:spcBef>
              <a:buClr>
                <a:srgbClr val="9BAEB5"/>
              </a:buClr>
              <a:buFont typeface="Arial MT"/>
              <a:buChar char="•"/>
              <a:tabLst>
                <a:tab pos="241300" algn="l"/>
              </a:tabLst>
            </a:pPr>
            <a:r>
              <a:rPr sz="1800" spc="-45" dirty="0"/>
              <a:t>According</a:t>
            </a:r>
            <a:r>
              <a:rPr sz="1800" spc="-90" dirty="0"/>
              <a:t> </a:t>
            </a:r>
            <a:r>
              <a:rPr sz="1800" dirty="0"/>
              <a:t>to</a:t>
            </a:r>
            <a:r>
              <a:rPr sz="1800" spc="-130" dirty="0"/>
              <a:t> </a:t>
            </a:r>
            <a:r>
              <a:rPr sz="1800" spc="-70" dirty="0"/>
              <a:t>the</a:t>
            </a:r>
            <a:r>
              <a:rPr sz="1800" spc="-20" dirty="0"/>
              <a:t> </a:t>
            </a:r>
            <a:r>
              <a:rPr sz="1800" spc="-95" dirty="0"/>
              <a:t>Lyapunov</a:t>
            </a:r>
            <a:r>
              <a:rPr sz="1800" spc="-35" dirty="0"/>
              <a:t> </a:t>
            </a:r>
            <a:r>
              <a:rPr sz="1800" spc="-130" dirty="0"/>
              <a:t>theory,</a:t>
            </a:r>
            <a:r>
              <a:rPr sz="1800" spc="-5" dirty="0"/>
              <a:t> </a:t>
            </a:r>
            <a:r>
              <a:rPr sz="1800" dirty="0"/>
              <a:t>we</a:t>
            </a:r>
            <a:r>
              <a:rPr sz="1800" spc="-15" dirty="0"/>
              <a:t> </a:t>
            </a:r>
            <a:r>
              <a:rPr sz="1800" spc="-30" dirty="0"/>
              <a:t>proof</a:t>
            </a:r>
            <a:r>
              <a:rPr sz="1800" spc="-10" dirty="0"/>
              <a:t> </a:t>
            </a:r>
            <a:r>
              <a:rPr sz="1800" spc="-100" dirty="0"/>
              <a:t>that</a:t>
            </a:r>
            <a:r>
              <a:rPr sz="1800" spc="-20" dirty="0"/>
              <a:t> </a:t>
            </a:r>
            <a:r>
              <a:rPr sz="1800" spc="-70" dirty="0"/>
              <a:t>the</a:t>
            </a:r>
            <a:r>
              <a:rPr sz="1800" spc="-30" dirty="0"/>
              <a:t> </a:t>
            </a:r>
            <a:r>
              <a:rPr sz="1800" spc="-105" dirty="0"/>
              <a:t>developed</a:t>
            </a:r>
            <a:r>
              <a:rPr sz="1800" spc="-25" dirty="0"/>
              <a:t> </a:t>
            </a:r>
            <a:r>
              <a:rPr sz="1800" spc="-40" dirty="0"/>
              <a:t>RL-</a:t>
            </a:r>
            <a:r>
              <a:rPr sz="1800" spc="-85" dirty="0"/>
              <a:t>based</a:t>
            </a:r>
            <a:r>
              <a:rPr sz="1800" spc="-20" dirty="0"/>
              <a:t> </a:t>
            </a:r>
            <a:r>
              <a:rPr sz="1800" spc="-40" dirty="0"/>
              <a:t>drug</a:t>
            </a:r>
            <a:r>
              <a:rPr sz="1800" spc="-30" dirty="0"/>
              <a:t> </a:t>
            </a:r>
            <a:r>
              <a:rPr sz="1800" spc="-80" dirty="0"/>
              <a:t>dosage</a:t>
            </a:r>
            <a:r>
              <a:rPr sz="1800" spc="-30" dirty="0"/>
              <a:t> </a:t>
            </a:r>
            <a:r>
              <a:rPr sz="1800" spc="-40" dirty="0"/>
              <a:t>control</a:t>
            </a:r>
            <a:r>
              <a:rPr sz="1800" spc="-30" dirty="0"/>
              <a:t> </a:t>
            </a:r>
            <a:r>
              <a:rPr sz="1800" spc="-95" dirty="0"/>
              <a:t>strategy</a:t>
            </a:r>
            <a:r>
              <a:rPr sz="1800" spc="-25" dirty="0"/>
              <a:t> </a:t>
            </a:r>
            <a:r>
              <a:rPr sz="1800" spc="-10" dirty="0"/>
              <a:t>ensures </a:t>
            </a:r>
            <a:r>
              <a:rPr sz="1800" spc="-120" dirty="0"/>
              <a:t>the</a:t>
            </a:r>
            <a:r>
              <a:rPr sz="1800" spc="-25" dirty="0"/>
              <a:t> </a:t>
            </a:r>
            <a:r>
              <a:rPr sz="1800" spc="-100" dirty="0"/>
              <a:t>number</a:t>
            </a:r>
            <a:r>
              <a:rPr sz="1800" spc="-40" dirty="0"/>
              <a:t> </a:t>
            </a:r>
            <a:r>
              <a:rPr sz="1800" spc="-100" dirty="0"/>
              <a:t>of</a:t>
            </a:r>
            <a:r>
              <a:rPr sz="1800" spc="-45" dirty="0"/>
              <a:t> </a:t>
            </a:r>
            <a:r>
              <a:rPr sz="1800" spc="-50" dirty="0"/>
              <a:t>tumor</a:t>
            </a:r>
            <a:r>
              <a:rPr sz="1800" spc="-40" dirty="0"/>
              <a:t> </a:t>
            </a:r>
            <a:r>
              <a:rPr sz="1800" spc="-130" dirty="0"/>
              <a:t>and</a:t>
            </a:r>
            <a:r>
              <a:rPr sz="1800" spc="-40" dirty="0"/>
              <a:t> </a:t>
            </a:r>
            <a:r>
              <a:rPr sz="1800" spc="-125" dirty="0"/>
              <a:t>immune</a:t>
            </a:r>
            <a:r>
              <a:rPr sz="1800" spc="-35" dirty="0"/>
              <a:t> </a:t>
            </a:r>
            <a:r>
              <a:rPr sz="1800" spc="-114" dirty="0"/>
              <a:t>cells</a:t>
            </a:r>
            <a:r>
              <a:rPr sz="1800" spc="-30" dirty="0"/>
              <a:t> </a:t>
            </a:r>
            <a:r>
              <a:rPr sz="1800" spc="-105" dirty="0"/>
              <a:t>reaches</a:t>
            </a:r>
            <a:r>
              <a:rPr sz="1800" spc="-40" dirty="0"/>
              <a:t> </a:t>
            </a:r>
            <a:r>
              <a:rPr sz="1800" dirty="0"/>
              <a:t>to</a:t>
            </a:r>
            <a:r>
              <a:rPr sz="1800" spc="-35" dirty="0"/>
              <a:t> </a:t>
            </a:r>
            <a:r>
              <a:rPr sz="1800" spc="-120" dirty="0"/>
              <a:t>the</a:t>
            </a:r>
            <a:r>
              <a:rPr sz="1800" spc="-20" dirty="0"/>
              <a:t> </a:t>
            </a:r>
            <a:r>
              <a:rPr sz="1800" spc="-100" dirty="0"/>
              <a:t>preset</a:t>
            </a:r>
            <a:r>
              <a:rPr sz="1800" spc="-35" dirty="0"/>
              <a:t> </a:t>
            </a:r>
            <a:r>
              <a:rPr sz="1800" spc="-145" dirty="0"/>
              <a:t>level</a:t>
            </a:r>
            <a:r>
              <a:rPr sz="1800" spc="-35" dirty="0"/>
              <a:t> </a:t>
            </a:r>
            <a:r>
              <a:rPr sz="1800" spc="-95" dirty="0"/>
              <a:t>with</a:t>
            </a:r>
            <a:r>
              <a:rPr sz="1800" spc="-5" dirty="0"/>
              <a:t> </a:t>
            </a:r>
            <a:r>
              <a:rPr sz="1800" spc="-125" dirty="0"/>
              <a:t>limited</a:t>
            </a:r>
            <a:r>
              <a:rPr sz="1800" spc="-35" dirty="0"/>
              <a:t> </a:t>
            </a:r>
            <a:r>
              <a:rPr sz="1800" spc="-75" dirty="0"/>
              <a:t>drug</a:t>
            </a:r>
            <a:r>
              <a:rPr sz="1800" spc="-30" dirty="0"/>
              <a:t> </a:t>
            </a:r>
            <a:r>
              <a:rPr sz="1800" spc="-10" dirty="0"/>
              <a:t>dosages.</a:t>
            </a:r>
            <a:endParaRPr sz="1800"/>
          </a:p>
          <a:p>
            <a:pPr marL="240665" indent="-227965">
              <a:lnSpc>
                <a:spcPct val="100000"/>
              </a:lnSpc>
              <a:spcBef>
                <a:spcPts val="2075"/>
              </a:spcBef>
              <a:buClr>
                <a:srgbClr val="9BAEB5"/>
              </a:buClr>
              <a:buFont typeface="Arial MT"/>
              <a:buChar char="•"/>
              <a:tabLst>
                <a:tab pos="240665" algn="l"/>
              </a:tabLst>
            </a:pPr>
            <a:r>
              <a:rPr sz="1800" dirty="0"/>
              <a:t>At</a:t>
            </a:r>
            <a:r>
              <a:rPr sz="1800" spc="5" dirty="0"/>
              <a:t> </a:t>
            </a:r>
            <a:r>
              <a:rPr sz="1800" spc="-160" dirty="0"/>
              <a:t>last,</a:t>
            </a:r>
            <a:r>
              <a:rPr sz="1800" spc="-200" dirty="0"/>
              <a:t> </a:t>
            </a:r>
            <a:r>
              <a:rPr sz="1800" spc="-110" dirty="0"/>
              <a:t>simulation</a:t>
            </a:r>
            <a:r>
              <a:rPr sz="1800" spc="-15" dirty="0"/>
              <a:t> </a:t>
            </a:r>
            <a:r>
              <a:rPr sz="1800" spc="-90" dirty="0"/>
              <a:t>results</a:t>
            </a:r>
            <a:r>
              <a:rPr sz="1800" spc="-5" dirty="0"/>
              <a:t> </a:t>
            </a:r>
            <a:r>
              <a:rPr sz="1800" spc="-130" dirty="0"/>
              <a:t>display</a:t>
            </a:r>
            <a:r>
              <a:rPr sz="1800" spc="-15" dirty="0"/>
              <a:t> </a:t>
            </a:r>
            <a:r>
              <a:rPr sz="1800" spc="-135" dirty="0"/>
              <a:t>that</a:t>
            </a:r>
            <a:r>
              <a:rPr sz="1800" spc="5" dirty="0"/>
              <a:t> </a:t>
            </a:r>
            <a:r>
              <a:rPr sz="1800" spc="-125" dirty="0"/>
              <a:t>the</a:t>
            </a:r>
            <a:r>
              <a:rPr sz="1800" spc="-5" dirty="0"/>
              <a:t> </a:t>
            </a:r>
            <a:r>
              <a:rPr sz="1800" spc="-114" dirty="0"/>
              <a:t>developed</a:t>
            </a:r>
            <a:r>
              <a:rPr sz="1800" spc="-10" dirty="0"/>
              <a:t> </a:t>
            </a:r>
            <a:r>
              <a:rPr sz="1800" spc="-105" dirty="0"/>
              <a:t>immunotherapy</a:t>
            </a:r>
            <a:r>
              <a:rPr sz="1800" spc="-45" dirty="0"/>
              <a:t> </a:t>
            </a:r>
            <a:r>
              <a:rPr sz="1800" spc="-114" dirty="0"/>
              <a:t>regimen</a:t>
            </a:r>
            <a:r>
              <a:rPr sz="1800" spc="15" dirty="0"/>
              <a:t> </a:t>
            </a:r>
            <a:r>
              <a:rPr sz="1800" spc="-85" dirty="0"/>
              <a:t>is</a:t>
            </a:r>
            <a:r>
              <a:rPr sz="1800" spc="-5" dirty="0"/>
              <a:t> </a:t>
            </a:r>
            <a:r>
              <a:rPr sz="1800" spc="-10" dirty="0"/>
              <a:t>feasible.</a:t>
            </a:r>
            <a:endParaRPr sz="1800"/>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375025">
              <a:lnSpc>
                <a:spcPct val="100000"/>
              </a:lnSpc>
              <a:spcBef>
                <a:spcPts val="100"/>
              </a:spcBef>
            </a:pPr>
            <a:r>
              <a:rPr sz="3600" spc="455" dirty="0"/>
              <a:t>CONCLUSION</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366669" rIns="0" bIns="0" rtlCol="0">
            <a:spAutoFit/>
          </a:bodyPr>
          <a:lstStyle/>
          <a:p>
            <a:pPr marL="386080" marR="5080" indent="-373380" algn="just">
              <a:lnSpc>
                <a:spcPct val="150000"/>
              </a:lnSpc>
              <a:spcBef>
                <a:spcPts val="100"/>
              </a:spcBef>
            </a:pPr>
            <a:r>
              <a:rPr dirty="0"/>
              <a:t>By</a:t>
            </a:r>
            <a:r>
              <a:rPr spc="-90" dirty="0"/>
              <a:t> </a:t>
            </a:r>
            <a:r>
              <a:rPr spc="-65" dirty="0"/>
              <a:t>addressing</a:t>
            </a:r>
            <a:r>
              <a:rPr spc="5" dirty="0"/>
              <a:t> </a:t>
            </a:r>
            <a:r>
              <a:rPr spc="-10" dirty="0"/>
              <a:t>these</a:t>
            </a:r>
            <a:r>
              <a:rPr spc="15" dirty="0"/>
              <a:t> </a:t>
            </a:r>
            <a:r>
              <a:rPr spc="-130" dirty="0"/>
              <a:t>areas,</a:t>
            </a:r>
            <a:r>
              <a:rPr spc="-20" dirty="0"/>
              <a:t> </a:t>
            </a:r>
            <a:r>
              <a:rPr spc="-50" dirty="0"/>
              <a:t>future</a:t>
            </a:r>
            <a:r>
              <a:rPr spc="15" dirty="0"/>
              <a:t> </a:t>
            </a:r>
            <a:r>
              <a:rPr spc="-95" dirty="0"/>
              <a:t>enhancements</a:t>
            </a:r>
            <a:r>
              <a:rPr spc="5" dirty="0"/>
              <a:t> </a:t>
            </a:r>
            <a:r>
              <a:rPr dirty="0"/>
              <a:t>in</a:t>
            </a:r>
            <a:r>
              <a:rPr spc="10" dirty="0"/>
              <a:t> </a:t>
            </a:r>
            <a:r>
              <a:rPr spc="-45" dirty="0"/>
              <a:t>RL-</a:t>
            </a:r>
            <a:r>
              <a:rPr spc="-30" dirty="0"/>
              <a:t>based</a:t>
            </a:r>
            <a:r>
              <a:rPr spc="10" dirty="0"/>
              <a:t> </a:t>
            </a:r>
            <a:r>
              <a:rPr dirty="0"/>
              <a:t>drug</a:t>
            </a:r>
            <a:r>
              <a:rPr spc="15" dirty="0"/>
              <a:t> </a:t>
            </a:r>
            <a:r>
              <a:rPr spc="-25" dirty="0"/>
              <a:t>dosage</a:t>
            </a:r>
            <a:r>
              <a:rPr spc="15" dirty="0"/>
              <a:t> </a:t>
            </a:r>
            <a:r>
              <a:rPr spc="-10" dirty="0"/>
              <a:t>control</a:t>
            </a:r>
            <a:r>
              <a:rPr spc="5" dirty="0"/>
              <a:t> </a:t>
            </a:r>
            <a:r>
              <a:rPr spc="-80" dirty="0"/>
              <a:t>strategies</a:t>
            </a:r>
            <a:r>
              <a:rPr spc="15" dirty="0"/>
              <a:t> </a:t>
            </a:r>
            <a:r>
              <a:rPr dirty="0"/>
              <a:t>for</a:t>
            </a:r>
            <a:r>
              <a:rPr spc="-5" dirty="0"/>
              <a:t> </a:t>
            </a:r>
            <a:r>
              <a:rPr spc="-25" dirty="0"/>
              <a:t>the </a:t>
            </a:r>
            <a:r>
              <a:rPr dirty="0"/>
              <a:t>immune</a:t>
            </a:r>
            <a:r>
              <a:rPr spc="110" dirty="0"/>
              <a:t> </a:t>
            </a:r>
            <a:r>
              <a:rPr dirty="0"/>
              <a:t>system</a:t>
            </a:r>
            <a:r>
              <a:rPr spc="120" dirty="0"/>
              <a:t> </a:t>
            </a:r>
            <a:r>
              <a:rPr dirty="0"/>
              <a:t>could</a:t>
            </a:r>
            <a:r>
              <a:rPr spc="120" dirty="0"/>
              <a:t> </a:t>
            </a:r>
            <a:r>
              <a:rPr spc="-75" dirty="0"/>
              <a:t>significantly</a:t>
            </a:r>
            <a:r>
              <a:rPr spc="105" dirty="0"/>
              <a:t> </a:t>
            </a:r>
            <a:r>
              <a:rPr dirty="0"/>
              <a:t>improve</a:t>
            </a:r>
            <a:r>
              <a:rPr spc="110" dirty="0"/>
              <a:t> </a:t>
            </a:r>
            <a:r>
              <a:rPr spc="-25" dirty="0"/>
              <a:t>treatment</a:t>
            </a:r>
            <a:r>
              <a:rPr spc="114" dirty="0"/>
              <a:t> </a:t>
            </a:r>
            <a:r>
              <a:rPr spc="-135" dirty="0"/>
              <a:t>efficacy,</a:t>
            </a:r>
            <a:r>
              <a:rPr spc="10" dirty="0"/>
              <a:t> </a:t>
            </a:r>
            <a:r>
              <a:rPr dirty="0"/>
              <a:t>patient</a:t>
            </a:r>
            <a:r>
              <a:rPr spc="120" dirty="0"/>
              <a:t> </a:t>
            </a:r>
            <a:r>
              <a:rPr spc="-105" dirty="0"/>
              <a:t>safety,</a:t>
            </a:r>
            <a:r>
              <a:rPr spc="10" dirty="0"/>
              <a:t> </a:t>
            </a:r>
            <a:r>
              <a:rPr dirty="0"/>
              <a:t>and</a:t>
            </a:r>
            <a:r>
              <a:rPr spc="114" dirty="0"/>
              <a:t> </a:t>
            </a:r>
            <a:r>
              <a:rPr spc="-80" dirty="0"/>
              <a:t>healthcare </a:t>
            </a:r>
            <a:r>
              <a:rPr spc="-10" dirty="0"/>
              <a:t>outcomes.</a:t>
            </a:r>
          </a:p>
          <a:p>
            <a:pPr marL="1987550" indent="-1974850">
              <a:lnSpc>
                <a:spcPct val="100000"/>
              </a:lnSpc>
              <a:spcBef>
                <a:spcPts val="2195"/>
              </a:spcBef>
              <a:buClr>
                <a:srgbClr val="9BAEB5"/>
              </a:buClr>
              <a:buFont typeface="Arial MT"/>
              <a:buChar char="•"/>
              <a:tabLst>
                <a:tab pos="1987550" algn="l"/>
              </a:tabLst>
            </a:pPr>
            <a:r>
              <a:rPr spc="-105" dirty="0"/>
              <a:t>Personalized</a:t>
            </a:r>
            <a:r>
              <a:rPr spc="-35" dirty="0"/>
              <a:t> </a:t>
            </a:r>
            <a:r>
              <a:rPr spc="-10" dirty="0"/>
              <a:t>Medicine</a:t>
            </a:r>
          </a:p>
          <a:p>
            <a:pPr marL="1961514" indent="-1948814">
              <a:lnSpc>
                <a:spcPct val="100000"/>
              </a:lnSpc>
              <a:spcBef>
                <a:spcPts val="2205"/>
              </a:spcBef>
              <a:buClr>
                <a:srgbClr val="9BAEB5"/>
              </a:buClr>
              <a:buFont typeface="Arial MT"/>
              <a:buChar char="•"/>
              <a:tabLst>
                <a:tab pos="1961514" algn="l"/>
              </a:tabLst>
            </a:pPr>
            <a:r>
              <a:rPr spc="-105" dirty="0"/>
              <a:t>Adaptive</a:t>
            </a:r>
            <a:r>
              <a:rPr spc="-30" dirty="0"/>
              <a:t> </a:t>
            </a:r>
            <a:r>
              <a:rPr spc="-10" dirty="0"/>
              <a:t>Learning</a:t>
            </a:r>
          </a:p>
          <a:p>
            <a:pPr marL="1987550" indent="-1974850">
              <a:lnSpc>
                <a:spcPct val="100000"/>
              </a:lnSpc>
              <a:spcBef>
                <a:spcPts val="2200"/>
              </a:spcBef>
              <a:buClr>
                <a:srgbClr val="9BAEB5"/>
              </a:buClr>
              <a:buFont typeface="Arial MT"/>
              <a:buChar char="•"/>
              <a:tabLst>
                <a:tab pos="1987550" algn="l"/>
              </a:tabLst>
            </a:pPr>
            <a:r>
              <a:rPr spc="-85" dirty="0"/>
              <a:t>Multi-</a:t>
            </a:r>
            <a:r>
              <a:rPr spc="-75" dirty="0"/>
              <a:t>Agent</a:t>
            </a:r>
            <a:r>
              <a:rPr spc="-15" dirty="0"/>
              <a:t> </a:t>
            </a:r>
            <a:r>
              <a:rPr spc="-10" dirty="0"/>
              <a:t>Systems</a:t>
            </a:r>
          </a:p>
          <a:p>
            <a:pPr marL="1987550" indent="-1974850">
              <a:lnSpc>
                <a:spcPct val="100000"/>
              </a:lnSpc>
              <a:spcBef>
                <a:spcPts val="2195"/>
              </a:spcBef>
              <a:buClr>
                <a:srgbClr val="9BAEB5"/>
              </a:buClr>
              <a:buFont typeface="Arial MT"/>
              <a:buChar char="•"/>
              <a:tabLst>
                <a:tab pos="1987550" algn="l"/>
              </a:tabLst>
            </a:pPr>
            <a:r>
              <a:rPr spc="-160" dirty="0"/>
              <a:t>Safety</a:t>
            </a:r>
            <a:r>
              <a:rPr spc="-40" dirty="0"/>
              <a:t> </a:t>
            </a:r>
            <a:r>
              <a:rPr spc="-130" dirty="0"/>
              <a:t>and</a:t>
            </a:r>
            <a:r>
              <a:rPr spc="-45" dirty="0"/>
              <a:t> </a:t>
            </a:r>
            <a:r>
              <a:rPr spc="-10" dirty="0"/>
              <a:t>Robustness</a:t>
            </a:r>
          </a:p>
          <a:p>
            <a:pPr marL="1987550" indent="-1974850">
              <a:lnSpc>
                <a:spcPct val="100000"/>
              </a:lnSpc>
              <a:spcBef>
                <a:spcPts val="2210"/>
              </a:spcBef>
              <a:buClr>
                <a:srgbClr val="9BAEB5"/>
              </a:buClr>
              <a:buFont typeface="Arial MT"/>
              <a:buChar char="•"/>
              <a:tabLst>
                <a:tab pos="1987550" algn="l"/>
              </a:tabLst>
            </a:pPr>
            <a:r>
              <a:rPr spc="-80" dirty="0"/>
              <a:t>Exploration</a:t>
            </a:r>
            <a:r>
              <a:rPr spc="-85" dirty="0"/>
              <a:t> </a:t>
            </a:r>
            <a:r>
              <a:rPr spc="-100" dirty="0"/>
              <a:t>-</a:t>
            </a:r>
            <a:r>
              <a:rPr spc="-40" dirty="0"/>
              <a:t> </a:t>
            </a:r>
            <a:r>
              <a:rPr spc="-10" dirty="0"/>
              <a:t>Exploitation</a:t>
            </a: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530350">
              <a:lnSpc>
                <a:spcPct val="100000"/>
              </a:lnSpc>
              <a:spcBef>
                <a:spcPts val="95"/>
              </a:spcBef>
            </a:pPr>
            <a:r>
              <a:rPr spc="515" dirty="0"/>
              <a:t>FUTURE</a:t>
            </a:r>
            <a:r>
              <a:rPr spc="300" dirty="0"/>
              <a:t> </a:t>
            </a:r>
            <a:r>
              <a:rPr spc="670" dirty="0"/>
              <a:t>ENHANCEMENT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88" y="239090"/>
            <a:ext cx="10076180" cy="615553"/>
          </a:xfrm>
        </p:spPr>
        <p:txBody>
          <a:bodyPr/>
          <a:lstStyle/>
          <a:p>
            <a:r>
              <a:rPr lang="en-US" u="none" dirty="0" smtClean="0"/>
              <a:t>                     </a:t>
            </a:r>
            <a:r>
              <a:rPr lang="en-IN" dirty="0"/>
              <a:t>REFERENCES </a:t>
            </a:r>
            <a:endParaRPr lang="en-IN" dirty="0"/>
          </a:p>
        </p:txBody>
      </p:sp>
      <p:sp>
        <p:nvSpPr>
          <p:cNvPr id="3" name="Text Placeholder 2"/>
          <p:cNvSpPr>
            <a:spLocks noGrp="1"/>
          </p:cNvSpPr>
          <p:nvPr>
            <p:ph type="body" idx="1"/>
          </p:nvPr>
        </p:nvSpPr>
        <p:spPr>
          <a:xfrm>
            <a:off x="696569" y="1393905"/>
            <a:ext cx="10800080" cy="5232202"/>
          </a:xfrm>
        </p:spPr>
        <p:txBody>
          <a:bodyPr/>
          <a:lstStyle/>
          <a:p>
            <a:endParaRPr lang="en-US" dirty="0" smtClean="0"/>
          </a:p>
          <a:p>
            <a:r>
              <a:rPr lang="en-US" dirty="0" smtClean="0"/>
              <a:t>[</a:t>
            </a:r>
            <a:r>
              <a:rPr lang="en-US" dirty="0"/>
              <a:t>1] H. Sung, J. </a:t>
            </a:r>
            <a:r>
              <a:rPr lang="en-US" dirty="0" err="1"/>
              <a:t>Ferlay</a:t>
            </a:r>
            <a:r>
              <a:rPr lang="en-US" dirty="0"/>
              <a:t>, R. L. Siegel, M. </a:t>
            </a:r>
            <a:r>
              <a:rPr lang="en-US" dirty="0" err="1"/>
              <a:t>Laversanne</a:t>
            </a:r>
            <a:r>
              <a:rPr lang="en-US" dirty="0"/>
              <a:t>, I. </a:t>
            </a:r>
            <a:r>
              <a:rPr lang="en-US" dirty="0" err="1"/>
              <a:t>Soerjomataram</a:t>
            </a:r>
            <a:r>
              <a:rPr lang="en-US" dirty="0"/>
              <a:t> A. </a:t>
            </a:r>
            <a:r>
              <a:rPr lang="en-US" dirty="0" err="1"/>
              <a:t>Jemal</a:t>
            </a:r>
            <a:r>
              <a:rPr lang="en-US" dirty="0"/>
              <a:t>, and F. Bray, ``Global cancer statistics 2020: GLOBOCAN estimates of incidence and mortality worldwide for 36 cancers in 185</a:t>
            </a:r>
            <a:endParaRPr lang="en-IN" dirty="0"/>
          </a:p>
          <a:p>
            <a:r>
              <a:rPr lang="en-US" dirty="0"/>
              <a:t>countries,'' CA, Cancer J. Clinicians, vol. 71, no. 3, pp. 209_249, May 2021.</a:t>
            </a:r>
            <a:endParaRPr lang="en-IN" dirty="0"/>
          </a:p>
          <a:p>
            <a:r>
              <a:rPr lang="en-US" dirty="0"/>
              <a:t>[2] D. </a:t>
            </a:r>
            <a:r>
              <a:rPr lang="en-US" dirty="0" err="1"/>
              <a:t>Hanahan</a:t>
            </a:r>
            <a:r>
              <a:rPr lang="en-US" dirty="0"/>
              <a:t>, ``Hallmarks of cancer: New dimensions,'' Cancer Discovery, vol. 12, no. 1, pp. 31_46, Jan. 2022.</a:t>
            </a:r>
            <a:endParaRPr lang="en-IN" dirty="0"/>
          </a:p>
          <a:p>
            <a:r>
              <a:rPr lang="en-US" dirty="0"/>
              <a:t>[3] D. </a:t>
            </a:r>
            <a:r>
              <a:rPr lang="en-US" dirty="0" err="1"/>
              <a:t>Hanahan</a:t>
            </a:r>
            <a:r>
              <a:rPr lang="en-US" dirty="0"/>
              <a:t> and </a:t>
            </a:r>
            <a:r>
              <a:rPr lang="en-US" dirty="0" err="1"/>
              <a:t>R.Weinberg</a:t>
            </a:r>
            <a:r>
              <a:rPr lang="en-US" dirty="0"/>
              <a:t>, ``Hallmarks of cancer: The next generation,'' Cell, vol. 144, no. 5, pp. 646_774, Mar. 2011.</a:t>
            </a:r>
            <a:endParaRPr lang="en-IN" dirty="0"/>
          </a:p>
          <a:p>
            <a:r>
              <a:rPr lang="en-US" dirty="0"/>
              <a:t>[4] F. Greene and L. </a:t>
            </a:r>
            <a:r>
              <a:rPr lang="en-US" dirty="0" err="1"/>
              <a:t>Sobin</a:t>
            </a:r>
            <a:r>
              <a:rPr lang="en-US" dirty="0"/>
              <a:t>, ``The staging of cancer: A retrospective and prospective appraisal,'' CA, Cancer J. Clinicians, vol. 58, no. 3,pp. 180_190, May 2008.</a:t>
            </a:r>
            <a:endParaRPr lang="en-IN" dirty="0"/>
          </a:p>
          <a:p>
            <a:r>
              <a:rPr lang="en-US" dirty="0"/>
              <a:t>[5] R. </a:t>
            </a:r>
            <a:r>
              <a:rPr lang="en-US" dirty="0" err="1"/>
              <a:t>Nowarski</a:t>
            </a:r>
            <a:r>
              <a:rPr lang="en-US" dirty="0"/>
              <a:t>, N. </a:t>
            </a:r>
            <a:r>
              <a:rPr lang="en-US" dirty="0" err="1"/>
              <a:t>Gagliani</a:t>
            </a:r>
            <a:r>
              <a:rPr lang="en-US" dirty="0"/>
              <a:t>, S. Huber, and R. A. </a:t>
            </a:r>
            <a:r>
              <a:rPr lang="en-US" dirty="0" err="1"/>
              <a:t>Flavell</a:t>
            </a:r>
            <a:r>
              <a:rPr lang="en-US" dirty="0"/>
              <a:t>, ``Innate immune cells in </a:t>
            </a:r>
            <a:r>
              <a:rPr lang="en-US" dirty="0" err="1"/>
              <a:t>in_ammation</a:t>
            </a:r>
            <a:r>
              <a:rPr lang="en-US" dirty="0"/>
              <a:t> and cancer,'' Cancer </a:t>
            </a:r>
            <a:r>
              <a:rPr lang="en-US" dirty="0" err="1"/>
              <a:t>Immunol</a:t>
            </a:r>
            <a:r>
              <a:rPr lang="en-US" dirty="0"/>
              <a:t>. Res., vol. 1, no. 2,pp. 77_84, Aug. 2013</a:t>
            </a:r>
            <a:r>
              <a:rPr lang="en-US" dirty="0" smtClean="0"/>
              <a:t>.</a:t>
            </a:r>
          </a:p>
          <a:p>
            <a:r>
              <a:rPr lang="en-US" dirty="0"/>
              <a:t>[6] S. Woo, L. Corrales, and T. </a:t>
            </a:r>
            <a:r>
              <a:rPr lang="en-US" dirty="0" err="1"/>
              <a:t>Gajewski</a:t>
            </a:r>
            <a:r>
              <a:rPr lang="en-US" dirty="0"/>
              <a:t>, ``Innate immune recognition of cancer,'' </a:t>
            </a:r>
            <a:r>
              <a:rPr lang="en-US" dirty="0" err="1"/>
              <a:t>Annu</a:t>
            </a:r>
            <a:r>
              <a:rPr lang="en-US" dirty="0"/>
              <a:t>. Rev. </a:t>
            </a:r>
            <a:r>
              <a:rPr lang="en-US" dirty="0" err="1"/>
              <a:t>Immunol</a:t>
            </a:r>
            <a:r>
              <a:rPr lang="en-US" dirty="0"/>
              <a:t>., vol. 33, pp. 445_474,Jan. 2015.</a:t>
            </a:r>
            <a:endParaRPr lang="en-IN" dirty="0"/>
          </a:p>
          <a:p>
            <a:endParaRPr lang="en-IN" dirty="0"/>
          </a:p>
          <a:p>
            <a:endParaRPr lang="en-IN" dirty="0"/>
          </a:p>
        </p:txBody>
      </p:sp>
    </p:spTree>
    <p:extLst>
      <p:ext uri="{BB962C8B-B14F-4D97-AF65-F5344CB8AC3E}">
        <p14:creationId xmlns:p14="http://schemas.microsoft.com/office/powerpoint/2010/main" val="319349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0476" cy="6856476"/>
          </a:xfrm>
          <a:prstGeom prst="rect">
            <a:avLst/>
          </a:prstGeom>
        </p:spPr>
      </p:pic>
      <p:sp>
        <p:nvSpPr>
          <p:cNvPr id="3" name="object 3"/>
          <p:cNvSpPr txBox="1">
            <a:spLocks noGrp="1"/>
          </p:cNvSpPr>
          <p:nvPr>
            <p:ph type="title"/>
          </p:nvPr>
        </p:nvSpPr>
        <p:spPr>
          <a:xfrm>
            <a:off x="8060563" y="4536185"/>
            <a:ext cx="3205480" cy="1122680"/>
          </a:xfrm>
          <a:prstGeom prst="rect">
            <a:avLst/>
          </a:prstGeom>
        </p:spPr>
        <p:txBody>
          <a:bodyPr vert="horz" wrap="square" lIns="0" tIns="12700" rIns="0" bIns="0" rtlCol="0">
            <a:spAutoFit/>
          </a:bodyPr>
          <a:lstStyle/>
          <a:p>
            <a:pPr marL="12700">
              <a:lnSpc>
                <a:spcPct val="100000"/>
              </a:lnSpc>
              <a:spcBef>
                <a:spcPts val="100"/>
              </a:spcBef>
            </a:pPr>
            <a:r>
              <a:rPr sz="7200" b="0" u="none" spc="-1490" dirty="0">
                <a:solidFill>
                  <a:srgbClr val="525354"/>
                </a:solidFill>
                <a:latin typeface="Trebuchet MS"/>
                <a:cs typeface="Trebuchet MS"/>
              </a:rPr>
              <a:t>THANK</a:t>
            </a:r>
            <a:r>
              <a:rPr sz="7200" b="0" u="none" spc="-755" dirty="0">
                <a:solidFill>
                  <a:srgbClr val="525354"/>
                </a:solidFill>
                <a:latin typeface="Trebuchet MS"/>
                <a:cs typeface="Trebuchet MS"/>
              </a:rPr>
              <a:t> </a:t>
            </a:r>
            <a:r>
              <a:rPr sz="7200" b="0" u="none" spc="-1530" dirty="0">
                <a:solidFill>
                  <a:srgbClr val="525354"/>
                </a:solidFill>
                <a:latin typeface="Trebuchet MS"/>
                <a:cs typeface="Trebuchet MS"/>
              </a:rPr>
              <a:t>YOU</a:t>
            </a:r>
            <a:endParaRPr sz="7200">
              <a:latin typeface="Trebuchet MS"/>
              <a:cs typeface="Trebuchet MS"/>
            </a:endParaRPr>
          </a:p>
        </p:txBody>
      </p:sp>
      <p:pic>
        <p:nvPicPr>
          <p:cNvPr id="4" name="object 4"/>
          <p:cNvPicPr/>
          <p:nvPr/>
        </p:nvPicPr>
        <p:blipFill>
          <a:blip r:embed="rId3" cstate="print"/>
          <a:stretch>
            <a:fillRect/>
          </a:stretch>
        </p:blipFill>
        <p:spPr>
          <a:xfrm>
            <a:off x="10312907" y="3395471"/>
            <a:ext cx="1039368" cy="937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569" y="1386896"/>
            <a:ext cx="10824210" cy="5056505"/>
          </a:xfrm>
          <a:prstGeom prst="rect">
            <a:avLst/>
          </a:prstGeom>
        </p:spPr>
        <p:txBody>
          <a:bodyPr vert="horz" wrap="square" lIns="0" tIns="13335" rIns="0" bIns="0" rtlCol="0">
            <a:spAutoFit/>
          </a:bodyPr>
          <a:lstStyle/>
          <a:p>
            <a:pPr marL="12700" marR="5080" algn="just">
              <a:lnSpc>
                <a:spcPct val="150000"/>
              </a:lnSpc>
              <a:spcBef>
                <a:spcPts val="105"/>
              </a:spcBef>
            </a:pPr>
            <a:r>
              <a:rPr sz="2000" dirty="0">
                <a:solidFill>
                  <a:srgbClr val="252525"/>
                </a:solidFill>
                <a:latin typeface="Trebuchet MS"/>
                <a:cs typeface="Trebuchet MS"/>
              </a:rPr>
              <a:t>a</a:t>
            </a:r>
            <a:r>
              <a:rPr sz="2000" spc="-25" dirty="0">
                <a:solidFill>
                  <a:srgbClr val="252525"/>
                </a:solidFill>
                <a:latin typeface="Trebuchet MS"/>
                <a:cs typeface="Trebuchet MS"/>
              </a:rPr>
              <a:t> </a:t>
            </a:r>
            <a:r>
              <a:rPr sz="2000" spc="-80" dirty="0">
                <a:solidFill>
                  <a:srgbClr val="252525"/>
                </a:solidFill>
                <a:latin typeface="Trebuchet MS"/>
                <a:cs typeface="Trebuchet MS"/>
              </a:rPr>
              <a:t>reinforcement</a:t>
            </a:r>
            <a:r>
              <a:rPr sz="2000" spc="-20" dirty="0">
                <a:solidFill>
                  <a:srgbClr val="252525"/>
                </a:solidFill>
                <a:latin typeface="Trebuchet MS"/>
                <a:cs typeface="Trebuchet MS"/>
              </a:rPr>
              <a:t> </a:t>
            </a:r>
            <a:r>
              <a:rPr sz="2000" spc="-125" dirty="0">
                <a:solidFill>
                  <a:srgbClr val="252525"/>
                </a:solidFill>
                <a:latin typeface="Trebuchet MS"/>
                <a:cs typeface="Trebuchet MS"/>
              </a:rPr>
              <a:t>learning-</a:t>
            </a:r>
            <a:r>
              <a:rPr sz="2000" spc="-30" dirty="0">
                <a:solidFill>
                  <a:srgbClr val="252525"/>
                </a:solidFill>
                <a:latin typeface="Trebuchet MS"/>
                <a:cs typeface="Trebuchet MS"/>
              </a:rPr>
              <a:t>based </a:t>
            </a:r>
            <a:r>
              <a:rPr sz="2000" dirty="0">
                <a:solidFill>
                  <a:srgbClr val="252525"/>
                </a:solidFill>
                <a:latin typeface="Trebuchet MS"/>
                <a:cs typeface="Trebuchet MS"/>
              </a:rPr>
              <a:t>drug</a:t>
            </a:r>
            <a:r>
              <a:rPr sz="2000" spc="-25" dirty="0">
                <a:solidFill>
                  <a:srgbClr val="252525"/>
                </a:solidFill>
                <a:latin typeface="Trebuchet MS"/>
                <a:cs typeface="Trebuchet MS"/>
              </a:rPr>
              <a:t> </a:t>
            </a:r>
            <a:r>
              <a:rPr sz="2000" spc="-30" dirty="0">
                <a:solidFill>
                  <a:srgbClr val="252525"/>
                </a:solidFill>
                <a:latin typeface="Trebuchet MS"/>
                <a:cs typeface="Trebuchet MS"/>
              </a:rPr>
              <a:t>dosage</a:t>
            </a:r>
            <a:r>
              <a:rPr sz="2000" spc="-20" dirty="0">
                <a:solidFill>
                  <a:srgbClr val="252525"/>
                </a:solidFill>
                <a:latin typeface="Trebuchet MS"/>
                <a:cs typeface="Trebuchet MS"/>
              </a:rPr>
              <a:t> </a:t>
            </a:r>
            <a:r>
              <a:rPr sz="2000" spc="-10" dirty="0">
                <a:solidFill>
                  <a:srgbClr val="252525"/>
                </a:solidFill>
                <a:latin typeface="Trebuchet MS"/>
                <a:cs typeface="Trebuchet MS"/>
              </a:rPr>
              <a:t>control</a:t>
            </a:r>
            <a:r>
              <a:rPr sz="2000" spc="-15" dirty="0">
                <a:solidFill>
                  <a:srgbClr val="252525"/>
                </a:solidFill>
                <a:latin typeface="Trebuchet MS"/>
                <a:cs typeface="Trebuchet MS"/>
              </a:rPr>
              <a:t> </a:t>
            </a:r>
            <a:r>
              <a:rPr sz="2000" spc="-60" dirty="0">
                <a:solidFill>
                  <a:srgbClr val="252525"/>
                </a:solidFill>
                <a:latin typeface="Trebuchet MS"/>
                <a:cs typeface="Trebuchet MS"/>
              </a:rPr>
              <a:t>strategy</a:t>
            </a:r>
            <a:r>
              <a:rPr sz="2000" spc="-25" dirty="0">
                <a:solidFill>
                  <a:srgbClr val="252525"/>
                </a:solidFill>
                <a:latin typeface="Trebuchet MS"/>
                <a:cs typeface="Trebuchet MS"/>
              </a:rPr>
              <a:t> </a:t>
            </a:r>
            <a:r>
              <a:rPr sz="2000" dirty="0">
                <a:solidFill>
                  <a:srgbClr val="252525"/>
                </a:solidFill>
                <a:latin typeface="Trebuchet MS"/>
                <a:cs typeface="Trebuchet MS"/>
              </a:rPr>
              <a:t>is</a:t>
            </a:r>
            <a:r>
              <a:rPr sz="2000" spc="-20" dirty="0">
                <a:solidFill>
                  <a:srgbClr val="252525"/>
                </a:solidFill>
                <a:latin typeface="Trebuchet MS"/>
                <a:cs typeface="Trebuchet MS"/>
              </a:rPr>
              <a:t> </a:t>
            </a:r>
            <a:r>
              <a:rPr sz="2000" spc="-70" dirty="0">
                <a:solidFill>
                  <a:srgbClr val="252525"/>
                </a:solidFill>
                <a:latin typeface="Trebuchet MS"/>
                <a:cs typeface="Trebuchet MS"/>
              </a:rPr>
              <a:t>developed</a:t>
            </a:r>
            <a:r>
              <a:rPr sz="2000" spc="-30" dirty="0">
                <a:solidFill>
                  <a:srgbClr val="252525"/>
                </a:solidFill>
                <a:latin typeface="Trebuchet MS"/>
                <a:cs typeface="Trebuchet MS"/>
              </a:rPr>
              <a:t> </a:t>
            </a:r>
            <a:r>
              <a:rPr sz="2000" dirty="0">
                <a:solidFill>
                  <a:srgbClr val="252525"/>
                </a:solidFill>
                <a:latin typeface="Trebuchet MS"/>
                <a:cs typeface="Trebuchet MS"/>
              </a:rPr>
              <a:t>for</a:t>
            </a:r>
            <a:r>
              <a:rPr sz="2000" spc="-25" dirty="0">
                <a:solidFill>
                  <a:srgbClr val="252525"/>
                </a:solidFill>
                <a:latin typeface="Trebuchet MS"/>
                <a:cs typeface="Trebuchet MS"/>
              </a:rPr>
              <a:t> </a:t>
            </a:r>
            <a:r>
              <a:rPr sz="2000" spc="-60" dirty="0">
                <a:solidFill>
                  <a:srgbClr val="252525"/>
                </a:solidFill>
                <a:latin typeface="Trebuchet MS"/>
                <a:cs typeface="Trebuchet MS"/>
              </a:rPr>
              <a:t>immune</a:t>
            </a:r>
            <a:r>
              <a:rPr sz="2000" spc="-20" dirty="0">
                <a:solidFill>
                  <a:srgbClr val="252525"/>
                </a:solidFill>
                <a:latin typeface="Trebuchet MS"/>
                <a:cs typeface="Trebuchet MS"/>
              </a:rPr>
              <a:t> </a:t>
            </a:r>
            <a:r>
              <a:rPr sz="2000" spc="-25" dirty="0">
                <a:solidFill>
                  <a:srgbClr val="252525"/>
                </a:solidFill>
                <a:latin typeface="Trebuchet MS"/>
                <a:cs typeface="Trebuchet MS"/>
              </a:rPr>
              <a:t>systems </a:t>
            </a:r>
            <a:r>
              <a:rPr sz="2000" spc="-20" dirty="0">
                <a:solidFill>
                  <a:srgbClr val="252525"/>
                </a:solidFill>
                <a:latin typeface="Trebuchet MS"/>
                <a:cs typeface="Trebuchet MS"/>
              </a:rPr>
              <a:t>with </a:t>
            </a:r>
            <a:r>
              <a:rPr sz="2000" spc="-45" dirty="0">
                <a:solidFill>
                  <a:srgbClr val="252525"/>
                </a:solidFill>
                <a:latin typeface="Trebuchet MS"/>
                <a:cs typeface="Trebuchet MS"/>
              </a:rPr>
              <a:t>input </a:t>
            </a:r>
            <a:r>
              <a:rPr sz="2000" spc="-60" dirty="0">
                <a:solidFill>
                  <a:srgbClr val="252525"/>
                </a:solidFill>
                <a:latin typeface="Trebuchet MS"/>
                <a:cs typeface="Trebuchet MS"/>
              </a:rPr>
              <a:t>constraints</a:t>
            </a:r>
            <a:r>
              <a:rPr sz="2000" spc="-40" dirty="0">
                <a:solidFill>
                  <a:srgbClr val="252525"/>
                </a:solidFill>
                <a:latin typeface="Trebuchet MS"/>
                <a:cs typeface="Trebuchet MS"/>
              </a:rPr>
              <a:t> </a:t>
            </a:r>
            <a:r>
              <a:rPr sz="2000" dirty="0">
                <a:solidFill>
                  <a:srgbClr val="252525"/>
                </a:solidFill>
                <a:latin typeface="Trebuchet MS"/>
                <a:cs typeface="Trebuchet MS"/>
              </a:rPr>
              <a:t>and</a:t>
            </a:r>
            <a:r>
              <a:rPr sz="2000" spc="-40" dirty="0">
                <a:solidFill>
                  <a:srgbClr val="252525"/>
                </a:solidFill>
                <a:latin typeface="Trebuchet MS"/>
                <a:cs typeface="Trebuchet MS"/>
              </a:rPr>
              <a:t> </a:t>
            </a:r>
            <a:r>
              <a:rPr sz="2000" spc="-90" dirty="0">
                <a:solidFill>
                  <a:srgbClr val="252525"/>
                </a:solidFill>
                <a:latin typeface="Trebuchet MS"/>
                <a:cs typeface="Trebuchet MS"/>
              </a:rPr>
              <a:t>dynamic</a:t>
            </a:r>
            <a:r>
              <a:rPr sz="2000" spc="-45" dirty="0">
                <a:solidFill>
                  <a:srgbClr val="252525"/>
                </a:solidFill>
                <a:latin typeface="Trebuchet MS"/>
                <a:cs typeface="Trebuchet MS"/>
              </a:rPr>
              <a:t> </a:t>
            </a:r>
            <a:r>
              <a:rPr sz="2000" spc="-85" dirty="0">
                <a:solidFill>
                  <a:srgbClr val="252525"/>
                </a:solidFill>
                <a:latin typeface="Trebuchet MS"/>
                <a:cs typeface="Trebuchet MS"/>
              </a:rPr>
              <a:t>uncertainties</a:t>
            </a:r>
            <a:r>
              <a:rPr sz="2000" spc="-40" dirty="0">
                <a:solidFill>
                  <a:srgbClr val="252525"/>
                </a:solidFill>
                <a:latin typeface="Trebuchet MS"/>
                <a:cs typeface="Trebuchet MS"/>
              </a:rPr>
              <a:t> </a:t>
            </a:r>
            <a:r>
              <a:rPr sz="2000" dirty="0">
                <a:solidFill>
                  <a:srgbClr val="252525"/>
                </a:solidFill>
                <a:latin typeface="Trebuchet MS"/>
                <a:cs typeface="Trebuchet MS"/>
              </a:rPr>
              <a:t>to</a:t>
            </a:r>
            <a:r>
              <a:rPr sz="2000" spc="-40" dirty="0">
                <a:solidFill>
                  <a:srgbClr val="252525"/>
                </a:solidFill>
                <a:latin typeface="Trebuchet MS"/>
                <a:cs typeface="Trebuchet MS"/>
              </a:rPr>
              <a:t> </a:t>
            </a:r>
            <a:r>
              <a:rPr sz="2000" spc="-70" dirty="0">
                <a:solidFill>
                  <a:srgbClr val="252525"/>
                </a:solidFill>
                <a:latin typeface="Trebuchet MS"/>
                <a:cs typeface="Trebuchet MS"/>
              </a:rPr>
              <a:t>sustain</a:t>
            </a:r>
            <a:r>
              <a:rPr sz="2000" spc="-45" dirty="0">
                <a:solidFill>
                  <a:srgbClr val="252525"/>
                </a:solidFill>
                <a:latin typeface="Trebuchet MS"/>
                <a:cs typeface="Trebuchet MS"/>
              </a:rPr>
              <a:t> </a:t>
            </a:r>
            <a:r>
              <a:rPr sz="2000" dirty="0">
                <a:solidFill>
                  <a:srgbClr val="252525"/>
                </a:solidFill>
                <a:latin typeface="Trebuchet MS"/>
                <a:cs typeface="Trebuchet MS"/>
              </a:rPr>
              <a:t>the</a:t>
            </a:r>
            <a:r>
              <a:rPr sz="2000" spc="-45" dirty="0">
                <a:solidFill>
                  <a:srgbClr val="252525"/>
                </a:solidFill>
                <a:latin typeface="Trebuchet MS"/>
                <a:cs typeface="Trebuchet MS"/>
              </a:rPr>
              <a:t> </a:t>
            </a:r>
            <a:r>
              <a:rPr sz="2000" spc="-35" dirty="0">
                <a:solidFill>
                  <a:srgbClr val="252525"/>
                </a:solidFill>
                <a:latin typeface="Trebuchet MS"/>
                <a:cs typeface="Trebuchet MS"/>
              </a:rPr>
              <a:t>number</a:t>
            </a:r>
            <a:r>
              <a:rPr sz="2000" spc="-50" dirty="0">
                <a:solidFill>
                  <a:srgbClr val="252525"/>
                </a:solidFill>
                <a:latin typeface="Trebuchet MS"/>
                <a:cs typeface="Trebuchet MS"/>
              </a:rPr>
              <a:t> </a:t>
            </a:r>
            <a:r>
              <a:rPr sz="2000" dirty="0">
                <a:solidFill>
                  <a:srgbClr val="252525"/>
                </a:solidFill>
                <a:latin typeface="Trebuchet MS"/>
                <a:cs typeface="Trebuchet MS"/>
              </a:rPr>
              <a:t>of</a:t>
            </a:r>
            <a:r>
              <a:rPr sz="2000" spc="-45" dirty="0">
                <a:solidFill>
                  <a:srgbClr val="252525"/>
                </a:solidFill>
                <a:latin typeface="Trebuchet MS"/>
                <a:cs typeface="Trebuchet MS"/>
              </a:rPr>
              <a:t> </a:t>
            </a:r>
            <a:r>
              <a:rPr sz="2000" dirty="0">
                <a:solidFill>
                  <a:srgbClr val="252525"/>
                </a:solidFill>
                <a:latin typeface="Trebuchet MS"/>
                <a:cs typeface="Trebuchet MS"/>
              </a:rPr>
              <a:t>tumor</a:t>
            </a:r>
            <a:r>
              <a:rPr sz="2000" spc="-50" dirty="0">
                <a:solidFill>
                  <a:srgbClr val="252525"/>
                </a:solidFill>
                <a:latin typeface="Trebuchet MS"/>
                <a:cs typeface="Trebuchet MS"/>
              </a:rPr>
              <a:t> </a:t>
            </a:r>
            <a:r>
              <a:rPr sz="2000" dirty="0">
                <a:solidFill>
                  <a:srgbClr val="252525"/>
                </a:solidFill>
                <a:latin typeface="Trebuchet MS"/>
                <a:cs typeface="Trebuchet MS"/>
              </a:rPr>
              <a:t>and</a:t>
            </a:r>
            <a:r>
              <a:rPr sz="2000" spc="-50" dirty="0">
                <a:solidFill>
                  <a:srgbClr val="252525"/>
                </a:solidFill>
                <a:latin typeface="Trebuchet MS"/>
                <a:cs typeface="Trebuchet MS"/>
              </a:rPr>
              <a:t> </a:t>
            </a:r>
            <a:r>
              <a:rPr sz="2000" spc="-80" dirty="0">
                <a:solidFill>
                  <a:srgbClr val="252525"/>
                </a:solidFill>
                <a:latin typeface="Trebuchet MS"/>
                <a:cs typeface="Trebuchet MS"/>
              </a:rPr>
              <a:t>immune</a:t>
            </a:r>
            <a:r>
              <a:rPr sz="2000" spc="-40" dirty="0">
                <a:solidFill>
                  <a:srgbClr val="252525"/>
                </a:solidFill>
                <a:latin typeface="Trebuchet MS"/>
                <a:cs typeface="Trebuchet MS"/>
              </a:rPr>
              <a:t> </a:t>
            </a:r>
            <a:r>
              <a:rPr sz="2000" spc="-60" dirty="0">
                <a:solidFill>
                  <a:srgbClr val="252525"/>
                </a:solidFill>
                <a:latin typeface="Trebuchet MS"/>
                <a:cs typeface="Trebuchet MS"/>
              </a:rPr>
              <a:t>cells</a:t>
            </a:r>
            <a:r>
              <a:rPr sz="2000" spc="-40" dirty="0">
                <a:solidFill>
                  <a:srgbClr val="252525"/>
                </a:solidFill>
                <a:latin typeface="Trebuchet MS"/>
                <a:cs typeface="Trebuchet MS"/>
              </a:rPr>
              <a:t> </a:t>
            </a:r>
            <a:r>
              <a:rPr sz="2000" dirty="0">
                <a:solidFill>
                  <a:srgbClr val="252525"/>
                </a:solidFill>
                <a:latin typeface="Trebuchet MS"/>
                <a:cs typeface="Trebuchet MS"/>
              </a:rPr>
              <a:t>in</a:t>
            </a:r>
            <a:r>
              <a:rPr sz="2000" spc="-40" dirty="0">
                <a:solidFill>
                  <a:srgbClr val="252525"/>
                </a:solidFill>
                <a:latin typeface="Trebuchet MS"/>
                <a:cs typeface="Trebuchet MS"/>
              </a:rPr>
              <a:t> </a:t>
            </a:r>
            <a:r>
              <a:rPr sz="2000" spc="-25" dirty="0">
                <a:solidFill>
                  <a:srgbClr val="252525"/>
                </a:solidFill>
                <a:latin typeface="Trebuchet MS"/>
                <a:cs typeface="Trebuchet MS"/>
              </a:rPr>
              <a:t>an </a:t>
            </a:r>
            <a:r>
              <a:rPr sz="2000" spc="-114" dirty="0">
                <a:solidFill>
                  <a:srgbClr val="252525"/>
                </a:solidFill>
                <a:latin typeface="Trebuchet MS"/>
                <a:cs typeface="Trebuchet MS"/>
              </a:rPr>
              <a:t>acceptable</a:t>
            </a:r>
            <a:r>
              <a:rPr sz="2000" spc="-35" dirty="0">
                <a:solidFill>
                  <a:srgbClr val="252525"/>
                </a:solidFill>
                <a:latin typeface="Trebuchet MS"/>
                <a:cs typeface="Trebuchet MS"/>
              </a:rPr>
              <a:t> </a:t>
            </a:r>
            <a:r>
              <a:rPr sz="2000" spc="-165" dirty="0">
                <a:solidFill>
                  <a:srgbClr val="252525"/>
                </a:solidFill>
                <a:latin typeface="Trebuchet MS"/>
                <a:cs typeface="Trebuchet MS"/>
              </a:rPr>
              <a:t>level.</a:t>
            </a:r>
            <a:r>
              <a:rPr sz="2000" spc="15" dirty="0">
                <a:solidFill>
                  <a:srgbClr val="252525"/>
                </a:solidFill>
                <a:latin typeface="Trebuchet MS"/>
                <a:cs typeface="Trebuchet MS"/>
              </a:rPr>
              <a:t> </a:t>
            </a:r>
            <a:r>
              <a:rPr sz="2000" dirty="0">
                <a:solidFill>
                  <a:srgbClr val="252525"/>
                </a:solidFill>
                <a:latin typeface="Trebuchet MS"/>
                <a:cs typeface="Trebuchet MS"/>
              </a:rPr>
              <a:t>First</a:t>
            </a:r>
            <a:r>
              <a:rPr sz="2000" spc="-150" dirty="0">
                <a:solidFill>
                  <a:srgbClr val="252525"/>
                </a:solidFill>
                <a:latin typeface="Trebuchet MS"/>
                <a:cs typeface="Trebuchet MS"/>
              </a:rPr>
              <a:t> </a:t>
            </a:r>
            <a:r>
              <a:rPr sz="2000" dirty="0">
                <a:solidFill>
                  <a:srgbClr val="252525"/>
                </a:solidFill>
                <a:latin typeface="Trebuchet MS"/>
                <a:cs typeface="Trebuchet MS"/>
              </a:rPr>
              <a:t>of</a:t>
            </a:r>
            <a:r>
              <a:rPr sz="2000" spc="-150" dirty="0">
                <a:solidFill>
                  <a:srgbClr val="252525"/>
                </a:solidFill>
                <a:latin typeface="Trebuchet MS"/>
                <a:cs typeface="Trebuchet MS"/>
              </a:rPr>
              <a:t> </a:t>
            </a:r>
            <a:r>
              <a:rPr sz="2000" spc="-200" dirty="0">
                <a:solidFill>
                  <a:srgbClr val="252525"/>
                </a:solidFill>
                <a:latin typeface="Trebuchet MS"/>
                <a:cs typeface="Trebuchet MS"/>
              </a:rPr>
              <a:t>all,</a:t>
            </a:r>
            <a:r>
              <a:rPr sz="2000" spc="50" dirty="0">
                <a:solidFill>
                  <a:srgbClr val="252525"/>
                </a:solidFill>
                <a:latin typeface="Trebuchet MS"/>
                <a:cs typeface="Trebuchet MS"/>
              </a:rPr>
              <a:t> </a:t>
            </a:r>
            <a:r>
              <a:rPr sz="2000" dirty="0">
                <a:solidFill>
                  <a:srgbClr val="252525"/>
                </a:solidFill>
                <a:latin typeface="Trebuchet MS"/>
                <a:cs typeface="Trebuchet MS"/>
              </a:rPr>
              <a:t>the</a:t>
            </a:r>
            <a:r>
              <a:rPr sz="2000" spc="-90" dirty="0">
                <a:solidFill>
                  <a:srgbClr val="252525"/>
                </a:solidFill>
                <a:latin typeface="Trebuchet MS"/>
                <a:cs typeface="Trebuchet MS"/>
              </a:rPr>
              <a:t> </a:t>
            </a:r>
            <a:r>
              <a:rPr sz="2000" spc="-55" dirty="0">
                <a:solidFill>
                  <a:srgbClr val="252525"/>
                </a:solidFill>
                <a:latin typeface="Trebuchet MS"/>
                <a:cs typeface="Trebuchet MS"/>
              </a:rPr>
              <a:t>state</a:t>
            </a:r>
            <a:r>
              <a:rPr sz="2000" spc="-10" dirty="0">
                <a:solidFill>
                  <a:srgbClr val="252525"/>
                </a:solidFill>
                <a:latin typeface="Trebuchet MS"/>
                <a:cs typeface="Trebuchet MS"/>
              </a:rPr>
              <a:t> </a:t>
            </a:r>
            <a:r>
              <a:rPr sz="2000" dirty="0">
                <a:solidFill>
                  <a:srgbClr val="252525"/>
                </a:solidFill>
                <a:latin typeface="Trebuchet MS"/>
                <a:cs typeface="Trebuchet MS"/>
              </a:rPr>
              <a:t>of</a:t>
            </a:r>
            <a:r>
              <a:rPr sz="2000" spc="-25" dirty="0">
                <a:solidFill>
                  <a:srgbClr val="252525"/>
                </a:solidFill>
                <a:latin typeface="Trebuchet MS"/>
                <a:cs typeface="Trebuchet MS"/>
              </a:rPr>
              <a:t> </a:t>
            </a:r>
            <a:r>
              <a:rPr sz="2000" dirty="0">
                <a:solidFill>
                  <a:srgbClr val="252525"/>
                </a:solidFill>
                <a:latin typeface="Trebuchet MS"/>
                <a:cs typeface="Trebuchet MS"/>
              </a:rPr>
              <a:t>the</a:t>
            </a:r>
            <a:r>
              <a:rPr sz="2000" spc="-20" dirty="0">
                <a:solidFill>
                  <a:srgbClr val="252525"/>
                </a:solidFill>
                <a:latin typeface="Trebuchet MS"/>
                <a:cs typeface="Trebuchet MS"/>
              </a:rPr>
              <a:t> </a:t>
            </a:r>
            <a:r>
              <a:rPr sz="2000" spc="-75" dirty="0">
                <a:solidFill>
                  <a:srgbClr val="252525"/>
                </a:solidFill>
                <a:latin typeface="Trebuchet MS"/>
                <a:cs typeface="Trebuchet MS"/>
              </a:rPr>
              <a:t>immune</a:t>
            </a:r>
            <a:r>
              <a:rPr sz="2000" spc="-15" dirty="0">
                <a:solidFill>
                  <a:srgbClr val="252525"/>
                </a:solidFill>
                <a:latin typeface="Trebuchet MS"/>
                <a:cs typeface="Trebuchet MS"/>
              </a:rPr>
              <a:t> </a:t>
            </a:r>
            <a:r>
              <a:rPr sz="2000" spc="-35" dirty="0">
                <a:solidFill>
                  <a:srgbClr val="252525"/>
                </a:solidFill>
                <a:latin typeface="Trebuchet MS"/>
                <a:cs typeface="Trebuchet MS"/>
              </a:rPr>
              <a:t>system</a:t>
            </a:r>
            <a:r>
              <a:rPr sz="2000" spc="-15" dirty="0">
                <a:solidFill>
                  <a:srgbClr val="252525"/>
                </a:solidFill>
                <a:latin typeface="Trebuchet MS"/>
                <a:cs typeface="Trebuchet MS"/>
              </a:rPr>
              <a:t> </a:t>
            </a:r>
            <a:r>
              <a:rPr sz="2000" dirty="0">
                <a:solidFill>
                  <a:srgbClr val="252525"/>
                </a:solidFill>
                <a:latin typeface="Trebuchet MS"/>
                <a:cs typeface="Trebuchet MS"/>
              </a:rPr>
              <a:t>and</a:t>
            </a:r>
            <a:r>
              <a:rPr sz="2000" spc="-20" dirty="0">
                <a:solidFill>
                  <a:srgbClr val="252525"/>
                </a:solidFill>
                <a:latin typeface="Trebuchet MS"/>
                <a:cs typeface="Trebuchet MS"/>
              </a:rPr>
              <a:t> </a:t>
            </a:r>
            <a:r>
              <a:rPr sz="2000" dirty="0">
                <a:solidFill>
                  <a:srgbClr val="252525"/>
                </a:solidFill>
                <a:latin typeface="Trebuchet MS"/>
                <a:cs typeface="Trebuchet MS"/>
              </a:rPr>
              <a:t>the</a:t>
            </a:r>
            <a:r>
              <a:rPr sz="2000" spc="-20" dirty="0">
                <a:solidFill>
                  <a:srgbClr val="252525"/>
                </a:solidFill>
                <a:latin typeface="Trebuchet MS"/>
                <a:cs typeface="Trebuchet MS"/>
              </a:rPr>
              <a:t> </a:t>
            </a:r>
            <a:r>
              <a:rPr sz="2000" spc="-35" dirty="0">
                <a:solidFill>
                  <a:srgbClr val="252525"/>
                </a:solidFill>
                <a:latin typeface="Trebuchet MS"/>
                <a:cs typeface="Trebuchet MS"/>
              </a:rPr>
              <a:t>desired</a:t>
            </a:r>
            <a:r>
              <a:rPr sz="2000" spc="-15" dirty="0">
                <a:solidFill>
                  <a:srgbClr val="252525"/>
                </a:solidFill>
                <a:latin typeface="Trebuchet MS"/>
                <a:cs typeface="Trebuchet MS"/>
              </a:rPr>
              <a:t> </a:t>
            </a:r>
            <a:r>
              <a:rPr sz="2000" spc="-30" dirty="0">
                <a:solidFill>
                  <a:srgbClr val="252525"/>
                </a:solidFill>
                <a:latin typeface="Trebuchet MS"/>
                <a:cs typeface="Trebuchet MS"/>
              </a:rPr>
              <a:t>number</a:t>
            </a:r>
            <a:r>
              <a:rPr sz="2000" spc="-15" dirty="0">
                <a:solidFill>
                  <a:srgbClr val="252525"/>
                </a:solidFill>
                <a:latin typeface="Trebuchet MS"/>
                <a:cs typeface="Trebuchet MS"/>
              </a:rPr>
              <a:t> </a:t>
            </a:r>
            <a:r>
              <a:rPr sz="2000" dirty="0">
                <a:solidFill>
                  <a:srgbClr val="252525"/>
                </a:solidFill>
                <a:latin typeface="Trebuchet MS"/>
                <a:cs typeface="Trebuchet MS"/>
              </a:rPr>
              <a:t>of</a:t>
            </a:r>
            <a:r>
              <a:rPr sz="2000" spc="-20" dirty="0">
                <a:solidFill>
                  <a:srgbClr val="252525"/>
                </a:solidFill>
                <a:latin typeface="Trebuchet MS"/>
                <a:cs typeface="Trebuchet MS"/>
              </a:rPr>
              <a:t> </a:t>
            </a:r>
            <a:r>
              <a:rPr sz="2000" dirty="0">
                <a:solidFill>
                  <a:srgbClr val="252525"/>
                </a:solidFill>
                <a:latin typeface="Trebuchet MS"/>
                <a:cs typeface="Trebuchet MS"/>
              </a:rPr>
              <a:t>tumor</a:t>
            </a:r>
            <a:r>
              <a:rPr sz="2000" spc="-30" dirty="0">
                <a:solidFill>
                  <a:srgbClr val="252525"/>
                </a:solidFill>
                <a:latin typeface="Trebuchet MS"/>
                <a:cs typeface="Trebuchet MS"/>
              </a:rPr>
              <a:t> </a:t>
            </a:r>
            <a:r>
              <a:rPr sz="2000" spc="-25" dirty="0">
                <a:solidFill>
                  <a:srgbClr val="252525"/>
                </a:solidFill>
                <a:latin typeface="Trebuchet MS"/>
                <a:cs typeface="Trebuchet MS"/>
              </a:rPr>
              <a:t>and </a:t>
            </a:r>
            <a:r>
              <a:rPr sz="2000" spc="-60" dirty="0">
                <a:solidFill>
                  <a:srgbClr val="252525"/>
                </a:solidFill>
                <a:latin typeface="Trebuchet MS"/>
                <a:cs typeface="Trebuchet MS"/>
              </a:rPr>
              <a:t>immune</a:t>
            </a:r>
            <a:r>
              <a:rPr sz="2000" spc="-90" dirty="0">
                <a:solidFill>
                  <a:srgbClr val="252525"/>
                </a:solidFill>
                <a:latin typeface="Trebuchet MS"/>
                <a:cs typeface="Trebuchet MS"/>
              </a:rPr>
              <a:t> </a:t>
            </a:r>
            <a:r>
              <a:rPr sz="2000" spc="-40" dirty="0">
                <a:solidFill>
                  <a:srgbClr val="252525"/>
                </a:solidFill>
                <a:latin typeface="Trebuchet MS"/>
                <a:cs typeface="Trebuchet MS"/>
              </a:rPr>
              <a:t>cells</a:t>
            </a:r>
            <a:r>
              <a:rPr sz="2000" spc="-35" dirty="0">
                <a:solidFill>
                  <a:srgbClr val="252525"/>
                </a:solidFill>
                <a:latin typeface="Trebuchet MS"/>
                <a:cs typeface="Trebuchet MS"/>
              </a:rPr>
              <a:t> </a:t>
            </a:r>
            <a:r>
              <a:rPr sz="2000" dirty="0">
                <a:solidFill>
                  <a:srgbClr val="252525"/>
                </a:solidFill>
                <a:latin typeface="Trebuchet MS"/>
                <a:cs typeface="Trebuchet MS"/>
              </a:rPr>
              <a:t>are </a:t>
            </a:r>
            <a:r>
              <a:rPr sz="2000" spc="-50" dirty="0">
                <a:solidFill>
                  <a:srgbClr val="252525"/>
                </a:solidFill>
                <a:latin typeface="Trebuchet MS"/>
                <a:cs typeface="Trebuchet MS"/>
              </a:rPr>
              <a:t>constructed</a:t>
            </a:r>
            <a:r>
              <a:rPr sz="2000" spc="-25" dirty="0">
                <a:solidFill>
                  <a:srgbClr val="252525"/>
                </a:solidFill>
                <a:latin typeface="Trebuchet MS"/>
                <a:cs typeface="Trebuchet MS"/>
              </a:rPr>
              <a:t> </a:t>
            </a:r>
            <a:r>
              <a:rPr sz="2000" dirty="0">
                <a:solidFill>
                  <a:srgbClr val="252525"/>
                </a:solidFill>
                <a:latin typeface="Trebuchet MS"/>
                <a:cs typeface="Trebuchet MS"/>
              </a:rPr>
              <a:t>into</a:t>
            </a:r>
            <a:r>
              <a:rPr sz="2000" spc="-10" dirty="0">
                <a:solidFill>
                  <a:srgbClr val="252525"/>
                </a:solidFill>
                <a:latin typeface="Trebuchet MS"/>
                <a:cs typeface="Trebuchet MS"/>
              </a:rPr>
              <a:t> </a:t>
            </a:r>
            <a:r>
              <a:rPr sz="2000" dirty="0">
                <a:solidFill>
                  <a:srgbClr val="252525"/>
                </a:solidFill>
                <a:latin typeface="Trebuchet MS"/>
                <a:cs typeface="Trebuchet MS"/>
              </a:rPr>
              <a:t>an</a:t>
            </a:r>
            <a:r>
              <a:rPr sz="2000" spc="-5" dirty="0">
                <a:solidFill>
                  <a:srgbClr val="252525"/>
                </a:solidFill>
                <a:latin typeface="Trebuchet MS"/>
                <a:cs typeface="Trebuchet MS"/>
              </a:rPr>
              <a:t> </a:t>
            </a:r>
            <a:r>
              <a:rPr sz="2000" spc="-95" dirty="0">
                <a:solidFill>
                  <a:srgbClr val="252525"/>
                </a:solidFill>
                <a:latin typeface="Trebuchet MS"/>
                <a:cs typeface="Trebuchet MS"/>
              </a:rPr>
              <a:t>augmented</a:t>
            </a:r>
            <a:r>
              <a:rPr sz="2000" dirty="0">
                <a:solidFill>
                  <a:srgbClr val="252525"/>
                </a:solidFill>
                <a:latin typeface="Trebuchet MS"/>
                <a:cs typeface="Trebuchet MS"/>
              </a:rPr>
              <a:t> </a:t>
            </a:r>
            <a:r>
              <a:rPr sz="2000" spc="-55" dirty="0">
                <a:solidFill>
                  <a:srgbClr val="252525"/>
                </a:solidFill>
                <a:latin typeface="Trebuchet MS"/>
                <a:cs typeface="Trebuchet MS"/>
              </a:rPr>
              <a:t>state</a:t>
            </a:r>
            <a:r>
              <a:rPr sz="2000" spc="-10" dirty="0">
                <a:solidFill>
                  <a:srgbClr val="252525"/>
                </a:solidFill>
                <a:latin typeface="Trebuchet MS"/>
                <a:cs typeface="Trebuchet MS"/>
              </a:rPr>
              <a:t> </a:t>
            </a:r>
            <a:r>
              <a:rPr sz="2000" dirty="0">
                <a:solidFill>
                  <a:srgbClr val="252525"/>
                </a:solidFill>
                <a:latin typeface="Trebuchet MS"/>
                <a:cs typeface="Trebuchet MS"/>
              </a:rPr>
              <a:t>to</a:t>
            </a:r>
            <a:r>
              <a:rPr sz="2000" spc="-15" dirty="0">
                <a:solidFill>
                  <a:srgbClr val="252525"/>
                </a:solidFill>
                <a:latin typeface="Trebuchet MS"/>
                <a:cs typeface="Trebuchet MS"/>
              </a:rPr>
              <a:t> </a:t>
            </a:r>
            <a:r>
              <a:rPr sz="2000" spc="-35" dirty="0">
                <a:solidFill>
                  <a:srgbClr val="252525"/>
                </a:solidFill>
                <a:latin typeface="Trebuchet MS"/>
                <a:cs typeface="Trebuchet MS"/>
              </a:rPr>
              <a:t>derive</a:t>
            </a:r>
            <a:r>
              <a:rPr sz="2000" spc="-10" dirty="0">
                <a:solidFill>
                  <a:srgbClr val="252525"/>
                </a:solidFill>
                <a:latin typeface="Trebuchet MS"/>
                <a:cs typeface="Trebuchet MS"/>
              </a:rPr>
              <a:t> </a:t>
            </a:r>
            <a:r>
              <a:rPr sz="2000" dirty="0">
                <a:solidFill>
                  <a:srgbClr val="252525"/>
                </a:solidFill>
                <a:latin typeface="Trebuchet MS"/>
                <a:cs typeface="Trebuchet MS"/>
              </a:rPr>
              <a:t>an</a:t>
            </a:r>
            <a:r>
              <a:rPr sz="2000" spc="-10" dirty="0">
                <a:solidFill>
                  <a:srgbClr val="252525"/>
                </a:solidFill>
                <a:latin typeface="Trebuchet MS"/>
                <a:cs typeface="Trebuchet MS"/>
              </a:rPr>
              <a:t> </a:t>
            </a:r>
            <a:r>
              <a:rPr sz="2000" spc="-95" dirty="0">
                <a:solidFill>
                  <a:srgbClr val="252525"/>
                </a:solidFill>
                <a:latin typeface="Trebuchet MS"/>
                <a:cs typeface="Trebuchet MS"/>
              </a:rPr>
              <a:t>augmented</a:t>
            </a:r>
            <a:r>
              <a:rPr sz="2000" spc="-10" dirty="0">
                <a:solidFill>
                  <a:srgbClr val="252525"/>
                </a:solidFill>
                <a:latin typeface="Trebuchet MS"/>
                <a:cs typeface="Trebuchet MS"/>
              </a:rPr>
              <a:t> </a:t>
            </a:r>
            <a:r>
              <a:rPr sz="2000" spc="-50" dirty="0">
                <a:solidFill>
                  <a:srgbClr val="252525"/>
                </a:solidFill>
                <a:latin typeface="Trebuchet MS"/>
                <a:cs typeface="Trebuchet MS"/>
              </a:rPr>
              <a:t>immune</a:t>
            </a:r>
            <a:r>
              <a:rPr sz="2000" dirty="0">
                <a:solidFill>
                  <a:srgbClr val="252525"/>
                </a:solidFill>
                <a:latin typeface="Trebuchet MS"/>
                <a:cs typeface="Trebuchet MS"/>
              </a:rPr>
              <a:t> </a:t>
            </a:r>
            <a:r>
              <a:rPr sz="2000" spc="-110" dirty="0">
                <a:solidFill>
                  <a:srgbClr val="252525"/>
                </a:solidFill>
                <a:latin typeface="Trebuchet MS"/>
                <a:cs typeface="Trebuchet MS"/>
              </a:rPr>
              <a:t>system.</a:t>
            </a:r>
            <a:r>
              <a:rPr sz="2000" spc="-40" dirty="0">
                <a:solidFill>
                  <a:srgbClr val="252525"/>
                </a:solidFill>
                <a:latin typeface="Trebuchet MS"/>
                <a:cs typeface="Trebuchet MS"/>
              </a:rPr>
              <a:t> </a:t>
            </a:r>
            <a:r>
              <a:rPr sz="2000" spc="-25" dirty="0">
                <a:solidFill>
                  <a:srgbClr val="252525"/>
                </a:solidFill>
                <a:latin typeface="Trebuchet MS"/>
                <a:cs typeface="Trebuchet MS"/>
              </a:rPr>
              <a:t>By </a:t>
            </a:r>
            <a:r>
              <a:rPr sz="2000" spc="-110" dirty="0">
                <a:solidFill>
                  <a:srgbClr val="252525"/>
                </a:solidFill>
                <a:latin typeface="Trebuchet MS"/>
                <a:cs typeface="Trebuchet MS"/>
              </a:rPr>
              <a:t>designing</a:t>
            </a:r>
            <a:r>
              <a:rPr sz="2000" spc="-40" dirty="0">
                <a:solidFill>
                  <a:srgbClr val="252525"/>
                </a:solidFill>
                <a:latin typeface="Trebuchet MS"/>
                <a:cs typeface="Trebuchet MS"/>
              </a:rPr>
              <a:t> </a:t>
            </a:r>
            <a:r>
              <a:rPr sz="2000" dirty="0">
                <a:solidFill>
                  <a:srgbClr val="252525"/>
                </a:solidFill>
                <a:latin typeface="Trebuchet MS"/>
                <a:cs typeface="Trebuchet MS"/>
              </a:rPr>
              <a:t>a</a:t>
            </a:r>
            <a:r>
              <a:rPr sz="2000" spc="-150" dirty="0">
                <a:solidFill>
                  <a:srgbClr val="252525"/>
                </a:solidFill>
                <a:latin typeface="Trebuchet MS"/>
                <a:cs typeface="Trebuchet MS"/>
              </a:rPr>
              <a:t> </a:t>
            </a:r>
            <a:r>
              <a:rPr sz="2000" spc="-80" dirty="0">
                <a:solidFill>
                  <a:srgbClr val="252525"/>
                </a:solidFill>
                <a:latin typeface="Trebuchet MS"/>
                <a:cs typeface="Trebuchet MS"/>
              </a:rPr>
              <a:t>discounted</a:t>
            </a:r>
            <a:r>
              <a:rPr sz="2000" spc="-55" dirty="0">
                <a:solidFill>
                  <a:srgbClr val="252525"/>
                </a:solidFill>
                <a:latin typeface="Trebuchet MS"/>
                <a:cs typeface="Trebuchet MS"/>
              </a:rPr>
              <a:t> </a:t>
            </a:r>
            <a:r>
              <a:rPr sz="2000" spc="-70" dirty="0">
                <a:solidFill>
                  <a:srgbClr val="252525"/>
                </a:solidFill>
                <a:latin typeface="Trebuchet MS"/>
                <a:cs typeface="Trebuchet MS"/>
              </a:rPr>
              <a:t>non-</a:t>
            </a:r>
            <a:r>
              <a:rPr sz="2000" spc="-114" dirty="0">
                <a:solidFill>
                  <a:srgbClr val="252525"/>
                </a:solidFill>
                <a:latin typeface="Trebuchet MS"/>
                <a:cs typeface="Trebuchet MS"/>
              </a:rPr>
              <a:t>quadratic</a:t>
            </a:r>
            <a:r>
              <a:rPr sz="2000" spc="-25" dirty="0">
                <a:solidFill>
                  <a:srgbClr val="252525"/>
                </a:solidFill>
                <a:latin typeface="Trebuchet MS"/>
                <a:cs typeface="Trebuchet MS"/>
              </a:rPr>
              <a:t> </a:t>
            </a:r>
            <a:r>
              <a:rPr sz="2000" spc="-90" dirty="0">
                <a:solidFill>
                  <a:srgbClr val="252525"/>
                </a:solidFill>
                <a:latin typeface="Trebuchet MS"/>
                <a:cs typeface="Trebuchet MS"/>
              </a:rPr>
              <a:t>performance</a:t>
            </a:r>
            <a:r>
              <a:rPr sz="2000" spc="-10" dirty="0">
                <a:solidFill>
                  <a:srgbClr val="252525"/>
                </a:solidFill>
                <a:latin typeface="Trebuchet MS"/>
                <a:cs typeface="Trebuchet MS"/>
              </a:rPr>
              <a:t> </a:t>
            </a:r>
            <a:r>
              <a:rPr sz="2000" spc="-65" dirty="0">
                <a:solidFill>
                  <a:srgbClr val="252525"/>
                </a:solidFill>
                <a:latin typeface="Trebuchet MS"/>
                <a:cs typeface="Trebuchet MS"/>
              </a:rPr>
              <a:t>index</a:t>
            </a:r>
            <a:r>
              <a:rPr sz="2000" spc="-20" dirty="0">
                <a:solidFill>
                  <a:srgbClr val="252525"/>
                </a:solidFill>
                <a:latin typeface="Trebuchet MS"/>
                <a:cs typeface="Trebuchet MS"/>
              </a:rPr>
              <a:t> </a:t>
            </a:r>
            <a:r>
              <a:rPr sz="2000" spc="-150" dirty="0">
                <a:solidFill>
                  <a:srgbClr val="252525"/>
                </a:solidFill>
                <a:latin typeface="Trebuchet MS"/>
                <a:cs typeface="Trebuchet MS"/>
              </a:rPr>
              <a:t>function,</a:t>
            </a:r>
            <a:r>
              <a:rPr sz="2000" dirty="0">
                <a:solidFill>
                  <a:srgbClr val="252525"/>
                </a:solidFill>
                <a:latin typeface="Trebuchet MS"/>
                <a:cs typeface="Trebuchet MS"/>
              </a:rPr>
              <a:t> </a:t>
            </a:r>
            <a:r>
              <a:rPr sz="2000" spc="-50" dirty="0">
                <a:solidFill>
                  <a:srgbClr val="252525"/>
                </a:solidFill>
                <a:latin typeface="Trebuchet MS"/>
                <a:cs typeface="Trebuchet MS"/>
              </a:rPr>
              <a:t>the</a:t>
            </a:r>
            <a:r>
              <a:rPr sz="2000" spc="-15" dirty="0">
                <a:solidFill>
                  <a:srgbClr val="252525"/>
                </a:solidFill>
                <a:latin typeface="Trebuchet MS"/>
                <a:cs typeface="Trebuchet MS"/>
              </a:rPr>
              <a:t> </a:t>
            </a:r>
            <a:r>
              <a:rPr sz="2000" spc="-35" dirty="0">
                <a:solidFill>
                  <a:srgbClr val="252525"/>
                </a:solidFill>
                <a:latin typeface="Trebuchet MS"/>
                <a:cs typeface="Trebuchet MS"/>
              </a:rPr>
              <a:t>robust</a:t>
            </a:r>
            <a:r>
              <a:rPr sz="2000" spc="-20" dirty="0">
                <a:solidFill>
                  <a:srgbClr val="252525"/>
                </a:solidFill>
                <a:latin typeface="Trebuchet MS"/>
                <a:cs typeface="Trebuchet MS"/>
              </a:rPr>
              <a:t> </a:t>
            </a:r>
            <a:r>
              <a:rPr sz="2000" spc="-90" dirty="0">
                <a:solidFill>
                  <a:srgbClr val="252525"/>
                </a:solidFill>
                <a:latin typeface="Trebuchet MS"/>
                <a:cs typeface="Trebuchet MS"/>
              </a:rPr>
              <a:t>tracking</a:t>
            </a:r>
            <a:r>
              <a:rPr sz="2000" spc="-30" dirty="0">
                <a:solidFill>
                  <a:srgbClr val="252525"/>
                </a:solidFill>
                <a:latin typeface="Trebuchet MS"/>
                <a:cs typeface="Trebuchet MS"/>
              </a:rPr>
              <a:t> </a:t>
            </a:r>
            <a:r>
              <a:rPr sz="2000" spc="-45" dirty="0">
                <a:solidFill>
                  <a:srgbClr val="252525"/>
                </a:solidFill>
                <a:latin typeface="Trebuchet MS"/>
                <a:cs typeface="Trebuchet MS"/>
              </a:rPr>
              <a:t>control</a:t>
            </a:r>
            <a:r>
              <a:rPr sz="2000" spc="-20" dirty="0">
                <a:solidFill>
                  <a:srgbClr val="252525"/>
                </a:solidFill>
                <a:latin typeface="Trebuchet MS"/>
                <a:cs typeface="Trebuchet MS"/>
              </a:rPr>
              <a:t> </a:t>
            </a:r>
            <a:r>
              <a:rPr sz="2000" spc="-10" dirty="0">
                <a:solidFill>
                  <a:srgbClr val="252525"/>
                </a:solidFill>
                <a:latin typeface="Trebuchet MS"/>
                <a:cs typeface="Trebuchet MS"/>
              </a:rPr>
              <a:t>problem </a:t>
            </a:r>
            <a:r>
              <a:rPr sz="2000" dirty="0">
                <a:solidFill>
                  <a:srgbClr val="252525"/>
                </a:solidFill>
                <a:latin typeface="Trebuchet MS"/>
                <a:cs typeface="Trebuchet MS"/>
              </a:rPr>
              <a:t>of</a:t>
            </a:r>
            <a:r>
              <a:rPr sz="2000" spc="10" dirty="0">
                <a:solidFill>
                  <a:srgbClr val="252525"/>
                </a:solidFill>
                <a:latin typeface="Trebuchet MS"/>
                <a:cs typeface="Trebuchet MS"/>
              </a:rPr>
              <a:t> </a:t>
            </a:r>
            <a:r>
              <a:rPr sz="2000" spc="-50" dirty="0">
                <a:solidFill>
                  <a:srgbClr val="252525"/>
                </a:solidFill>
                <a:latin typeface="Trebuchet MS"/>
                <a:cs typeface="Trebuchet MS"/>
              </a:rPr>
              <a:t>immune</a:t>
            </a:r>
            <a:r>
              <a:rPr sz="2000" spc="10" dirty="0">
                <a:solidFill>
                  <a:srgbClr val="252525"/>
                </a:solidFill>
                <a:latin typeface="Trebuchet MS"/>
                <a:cs typeface="Trebuchet MS"/>
              </a:rPr>
              <a:t> </a:t>
            </a:r>
            <a:r>
              <a:rPr sz="2000" spc="-20" dirty="0">
                <a:solidFill>
                  <a:srgbClr val="252525"/>
                </a:solidFill>
                <a:latin typeface="Trebuchet MS"/>
                <a:cs typeface="Trebuchet MS"/>
              </a:rPr>
              <a:t>systems</a:t>
            </a:r>
            <a:r>
              <a:rPr sz="2000" spc="10" dirty="0">
                <a:solidFill>
                  <a:srgbClr val="252525"/>
                </a:solidFill>
                <a:latin typeface="Trebuchet MS"/>
                <a:cs typeface="Trebuchet MS"/>
              </a:rPr>
              <a:t> </a:t>
            </a:r>
            <a:r>
              <a:rPr sz="2000" dirty="0">
                <a:solidFill>
                  <a:srgbClr val="252525"/>
                </a:solidFill>
                <a:latin typeface="Trebuchet MS"/>
                <a:cs typeface="Trebuchet MS"/>
              </a:rPr>
              <a:t>with</a:t>
            </a:r>
            <a:r>
              <a:rPr sz="2000" spc="10" dirty="0">
                <a:solidFill>
                  <a:srgbClr val="252525"/>
                </a:solidFill>
                <a:latin typeface="Trebuchet MS"/>
                <a:cs typeface="Trebuchet MS"/>
              </a:rPr>
              <a:t> </a:t>
            </a:r>
            <a:r>
              <a:rPr sz="2000" spc="-70" dirty="0">
                <a:solidFill>
                  <a:srgbClr val="252525"/>
                </a:solidFill>
                <a:latin typeface="Trebuchet MS"/>
                <a:cs typeface="Trebuchet MS"/>
              </a:rPr>
              <a:t>uncertainties</a:t>
            </a:r>
            <a:r>
              <a:rPr sz="2000" spc="5" dirty="0">
                <a:solidFill>
                  <a:srgbClr val="252525"/>
                </a:solidFill>
                <a:latin typeface="Trebuchet MS"/>
                <a:cs typeface="Trebuchet MS"/>
              </a:rPr>
              <a:t> </a:t>
            </a:r>
            <a:r>
              <a:rPr sz="2000" dirty="0">
                <a:solidFill>
                  <a:srgbClr val="252525"/>
                </a:solidFill>
                <a:latin typeface="Trebuchet MS"/>
                <a:cs typeface="Trebuchet MS"/>
              </a:rPr>
              <a:t>is</a:t>
            </a:r>
            <a:r>
              <a:rPr sz="2000" spc="10" dirty="0">
                <a:solidFill>
                  <a:srgbClr val="252525"/>
                </a:solidFill>
                <a:latin typeface="Trebuchet MS"/>
                <a:cs typeface="Trebuchet MS"/>
              </a:rPr>
              <a:t> </a:t>
            </a:r>
            <a:r>
              <a:rPr sz="2000" spc="-50" dirty="0">
                <a:solidFill>
                  <a:srgbClr val="252525"/>
                </a:solidFill>
                <a:latin typeface="Trebuchet MS"/>
                <a:cs typeface="Trebuchet MS"/>
              </a:rPr>
              <a:t>transformed</a:t>
            </a:r>
            <a:r>
              <a:rPr sz="2000" spc="10" dirty="0">
                <a:solidFill>
                  <a:srgbClr val="252525"/>
                </a:solidFill>
                <a:latin typeface="Trebuchet MS"/>
                <a:cs typeface="Trebuchet MS"/>
              </a:rPr>
              <a:t> </a:t>
            </a:r>
            <a:r>
              <a:rPr sz="2000" dirty="0">
                <a:solidFill>
                  <a:srgbClr val="252525"/>
                </a:solidFill>
                <a:latin typeface="Trebuchet MS"/>
                <a:cs typeface="Trebuchet MS"/>
              </a:rPr>
              <a:t>into</a:t>
            </a:r>
            <a:r>
              <a:rPr sz="2000" spc="10" dirty="0">
                <a:solidFill>
                  <a:srgbClr val="252525"/>
                </a:solidFill>
                <a:latin typeface="Trebuchet MS"/>
                <a:cs typeface="Trebuchet MS"/>
              </a:rPr>
              <a:t> </a:t>
            </a:r>
            <a:r>
              <a:rPr sz="2000" dirty="0">
                <a:solidFill>
                  <a:srgbClr val="252525"/>
                </a:solidFill>
                <a:latin typeface="Trebuchet MS"/>
                <a:cs typeface="Trebuchet MS"/>
              </a:rPr>
              <a:t>an</a:t>
            </a:r>
            <a:r>
              <a:rPr sz="2000" spc="10" dirty="0">
                <a:solidFill>
                  <a:srgbClr val="252525"/>
                </a:solidFill>
                <a:latin typeface="Trebuchet MS"/>
                <a:cs typeface="Trebuchet MS"/>
              </a:rPr>
              <a:t> </a:t>
            </a:r>
            <a:r>
              <a:rPr sz="2000" spc="-55" dirty="0">
                <a:solidFill>
                  <a:srgbClr val="252525"/>
                </a:solidFill>
                <a:latin typeface="Trebuchet MS"/>
                <a:cs typeface="Trebuchet MS"/>
              </a:rPr>
              <a:t>optimal</a:t>
            </a:r>
            <a:r>
              <a:rPr sz="2000" spc="10" dirty="0">
                <a:solidFill>
                  <a:srgbClr val="252525"/>
                </a:solidFill>
                <a:latin typeface="Trebuchet MS"/>
                <a:cs typeface="Trebuchet MS"/>
              </a:rPr>
              <a:t> </a:t>
            </a:r>
            <a:r>
              <a:rPr sz="2000" spc="-50" dirty="0">
                <a:solidFill>
                  <a:srgbClr val="252525"/>
                </a:solidFill>
                <a:latin typeface="Trebuchet MS"/>
                <a:cs typeface="Trebuchet MS"/>
              </a:rPr>
              <a:t>tracking</a:t>
            </a:r>
            <a:r>
              <a:rPr sz="2000" spc="10" dirty="0">
                <a:solidFill>
                  <a:srgbClr val="252525"/>
                </a:solidFill>
                <a:latin typeface="Trebuchet MS"/>
                <a:cs typeface="Trebuchet MS"/>
              </a:rPr>
              <a:t> </a:t>
            </a:r>
            <a:r>
              <a:rPr sz="2000" dirty="0">
                <a:solidFill>
                  <a:srgbClr val="252525"/>
                </a:solidFill>
                <a:latin typeface="Trebuchet MS"/>
                <a:cs typeface="Trebuchet MS"/>
              </a:rPr>
              <a:t>control</a:t>
            </a:r>
            <a:r>
              <a:rPr sz="2000" spc="15" dirty="0">
                <a:solidFill>
                  <a:srgbClr val="252525"/>
                </a:solidFill>
                <a:latin typeface="Trebuchet MS"/>
                <a:cs typeface="Trebuchet MS"/>
              </a:rPr>
              <a:t> </a:t>
            </a:r>
            <a:r>
              <a:rPr sz="2000" spc="-25" dirty="0">
                <a:solidFill>
                  <a:srgbClr val="252525"/>
                </a:solidFill>
                <a:latin typeface="Trebuchet MS"/>
                <a:cs typeface="Trebuchet MS"/>
              </a:rPr>
              <a:t>problem</a:t>
            </a:r>
            <a:r>
              <a:rPr sz="2000" dirty="0">
                <a:solidFill>
                  <a:srgbClr val="252525"/>
                </a:solidFill>
                <a:latin typeface="Trebuchet MS"/>
                <a:cs typeface="Trebuchet MS"/>
              </a:rPr>
              <a:t> </a:t>
            </a:r>
            <a:r>
              <a:rPr sz="2000" spc="-25" dirty="0">
                <a:solidFill>
                  <a:srgbClr val="252525"/>
                </a:solidFill>
                <a:latin typeface="Trebuchet MS"/>
                <a:cs typeface="Trebuchet MS"/>
              </a:rPr>
              <a:t>of </a:t>
            </a:r>
            <a:r>
              <a:rPr sz="2000" spc="-85" dirty="0">
                <a:solidFill>
                  <a:srgbClr val="252525"/>
                </a:solidFill>
                <a:latin typeface="Trebuchet MS"/>
                <a:cs typeface="Trebuchet MS"/>
              </a:rPr>
              <a:t>nominal</a:t>
            </a:r>
            <a:r>
              <a:rPr sz="2000" spc="-65" dirty="0">
                <a:solidFill>
                  <a:srgbClr val="252525"/>
                </a:solidFill>
                <a:latin typeface="Trebuchet MS"/>
                <a:cs typeface="Trebuchet MS"/>
              </a:rPr>
              <a:t> </a:t>
            </a:r>
            <a:r>
              <a:rPr sz="2000" spc="-85" dirty="0">
                <a:solidFill>
                  <a:srgbClr val="252525"/>
                </a:solidFill>
                <a:latin typeface="Trebuchet MS"/>
                <a:cs typeface="Trebuchet MS"/>
              </a:rPr>
              <a:t>immune</a:t>
            </a:r>
            <a:r>
              <a:rPr sz="2000" spc="-65" dirty="0">
                <a:solidFill>
                  <a:srgbClr val="252525"/>
                </a:solidFill>
                <a:latin typeface="Trebuchet MS"/>
                <a:cs typeface="Trebuchet MS"/>
              </a:rPr>
              <a:t> </a:t>
            </a:r>
            <a:r>
              <a:rPr sz="2000" spc="-45" dirty="0">
                <a:solidFill>
                  <a:srgbClr val="252525"/>
                </a:solidFill>
                <a:latin typeface="Trebuchet MS"/>
                <a:cs typeface="Trebuchet MS"/>
              </a:rPr>
              <a:t>systems</a:t>
            </a:r>
            <a:r>
              <a:rPr sz="2000" spc="-105" dirty="0">
                <a:solidFill>
                  <a:srgbClr val="252525"/>
                </a:solidFill>
                <a:latin typeface="Trebuchet MS"/>
                <a:cs typeface="Trebuchet MS"/>
              </a:rPr>
              <a:t> </a:t>
            </a:r>
            <a:r>
              <a:rPr sz="2000" spc="-40" dirty="0">
                <a:solidFill>
                  <a:srgbClr val="252525"/>
                </a:solidFill>
                <a:latin typeface="Trebuchet MS"/>
                <a:cs typeface="Trebuchet MS"/>
              </a:rPr>
              <a:t>and</a:t>
            </a:r>
            <a:r>
              <a:rPr sz="2000" spc="-105" dirty="0">
                <a:solidFill>
                  <a:srgbClr val="252525"/>
                </a:solidFill>
                <a:latin typeface="Trebuchet MS"/>
                <a:cs typeface="Trebuchet MS"/>
              </a:rPr>
              <a:t> </a:t>
            </a:r>
            <a:r>
              <a:rPr sz="2000" spc="-10" dirty="0">
                <a:solidFill>
                  <a:srgbClr val="252525"/>
                </a:solidFill>
                <a:latin typeface="Trebuchet MS"/>
                <a:cs typeface="Trebuchet MS"/>
              </a:rPr>
              <a:t>the</a:t>
            </a:r>
            <a:r>
              <a:rPr sz="2000" spc="-70" dirty="0">
                <a:solidFill>
                  <a:srgbClr val="252525"/>
                </a:solidFill>
                <a:latin typeface="Trebuchet MS"/>
                <a:cs typeface="Trebuchet MS"/>
              </a:rPr>
              <a:t> </a:t>
            </a:r>
            <a:r>
              <a:rPr sz="2000" dirty="0">
                <a:solidFill>
                  <a:srgbClr val="252525"/>
                </a:solidFill>
                <a:latin typeface="Trebuchet MS"/>
                <a:cs typeface="Trebuchet MS"/>
              </a:rPr>
              <a:t>drug</a:t>
            </a:r>
            <a:r>
              <a:rPr sz="2000" spc="-65" dirty="0">
                <a:solidFill>
                  <a:srgbClr val="252525"/>
                </a:solidFill>
                <a:latin typeface="Trebuchet MS"/>
                <a:cs typeface="Trebuchet MS"/>
              </a:rPr>
              <a:t> </a:t>
            </a:r>
            <a:r>
              <a:rPr sz="2000" spc="-60" dirty="0">
                <a:solidFill>
                  <a:srgbClr val="252525"/>
                </a:solidFill>
                <a:latin typeface="Trebuchet MS"/>
                <a:cs typeface="Trebuchet MS"/>
              </a:rPr>
              <a:t>dosage</a:t>
            </a:r>
            <a:r>
              <a:rPr sz="2000" spc="-70" dirty="0">
                <a:solidFill>
                  <a:srgbClr val="252525"/>
                </a:solidFill>
                <a:latin typeface="Trebuchet MS"/>
                <a:cs typeface="Trebuchet MS"/>
              </a:rPr>
              <a:t> </a:t>
            </a:r>
            <a:r>
              <a:rPr sz="2000" spc="-40" dirty="0">
                <a:solidFill>
                  <a:srgbClr val="252525"/>
                </a:solidFill>
                <a:latin typeface="Trebuchet MS"/>
                <a:cs typeface="Trebuchet MS"/>
              </a:rPr>
              <a:t>can</a:t>
            </a:r>
            <a:r>
              <a:rPr sz="2000" spc="-75" dirty="0">
                <a:solidFill>
                  <a:srgbClr val="252525"/>
                </a:solidFill>
                <a:latin typeface="Trebuchet MS"/>
                <a:cs typeface="Trebuchet MS"/>
              </a:rPr>
              <a:t> </a:t>
            </a:r>
            <a:r>
              <a:rPr sz="2000" dirty="0">
                <a:solidFill>
                  <a:srgbClr val="252525"/>
                </a:solidFill>
                <a:latin typeface="Trebuchet MS"/>
                <a:cs typeface="Trebuchet MS"/>
              </a:rPr>
              <a:t>be</a:t>
            </a:r>
            <a:r>
              <a:rPr sz="2000" spc="-70" dirty="0">
                <a:solidFill>
                  <a:srgbClr val="252525"/>
                </a:solidFill>
                <a:latin typeface="Trebuchet MS"/>
                <a:cs typeface="Trebuchet MS"/>
              </a:rPr>
              <a:t> </a:t>
            </a:r>
            <a:r>
              <a:rPr sz="2000" spc="-105" dirty="0">
                <a:solidFill>
                  <a:srgbClr val="252525"/>
                </a:solidFill>
                <a:latin typeface="Trebuchet MS"/>
                <a:cs typeface="Trebuchet MS"/>
              </a:rPr>
              <a:t>limited</a:t>
            </a:r>
            <a:r>
              <a:rPr sz="2000" spc="-45" dirty="0">
                <a:solidFill>
                  <a:srgbClr val="252525"/>
                </a:solidFill>
                <a:latin typeface="Trebuchet MS"/>
                <a:cs typeface="Trebuchet MS"/>
              </a:rPr>
              <a:t> </a:t>
            </a:r>
            <a:r>
              <a:rPr sz="2000" spc="-70" dirty="0">
                <a:solidFill>
                  <a:srgbClr val="252525"/>
                </a:solidFill>
                <a:latin typeface="Trebuchet MS"/>
                <a:cs typeface="Trebuchet MS"/>
              </a:rPr>
              <a:t>within </a:t>
            </a:r>
            <a:r>
              <a:rPr sz="2000" dirty="0">
                <a:solidFill>
                  <a:srgbClr val="252525"/>
                </a:solidFill>
                <a:latin typeface="Trebuchet MS"/>
                <a:cs typeface="Trebuchet MS"/>
              </a:rPr>
              <a:t>the</a:t>
            </a:r>
            <a:r>
              <a:rPr sz="2000" spc="-65" dirty="0">
                <a:solidFill>
                  <a:srgbClr val="252525"/>
                </a:solidFill>
                <a:latin typeface="Trebuchet MS"/>
                <a:cs typeface="Trebuchet MS"/>
              </a:rPr>
              <a:t> </a:t>
            </a:r>
            <a:r>
              <a:rPr sz="2000" spc="-110" dirty="0">
                <a:solidFill>
                  <a:srgbClr val="252525"/>
                </a:solidFill>
                <a:latin typeface="Trebuchet MS"/>
                <a:cs typeface="Trebuchet MS"/>
              </a:rPr>
              <a:t>specified</a:t>
            </a:r>
            <a:r>
              <a:rPr sz="2000" spc="-40" dirty="0">
                <a:solidFill>
                  <a:srgbClr val="252525"/>
                </a:solidFill>
                <a:latin typeface="Trebuchet MS"/>
                <a:cs typeface="Trebuchet MS"/>
              </a:rPr>
              <a:t> </a:t>
            </a:r>
            <a:r>
              <a:rPr sz="2000" spc="-85" dirty="0">
                <a:solidFill>
                  <a:srgbClr val="252525"/>
                </a:solidFill>
                <a:latin typeface="Trebuchet MS"/>
                <a:cs typeface="Trebuchet MS"/>
              </a:rPr>
              <a:t>range.Furthermore, </a:t>
            </a:r>
            <a:r>
              <a:rPr sz="2000" spc="-105" dirty="0">
                <a:solidFill>
                  <a:srgbClr val="252525"/>
                </a:solidFill>
                <a:latin typeface="Trebuchet MS"/>
                <a:cs typeface="Trebuchet MS"/>
              </a:rPr>
              <a:t>theoretical</a:t>
            </a:r>
            <a:r>
              <a:rPr sz="2000" spc="-45" dirty="0">
                <a:solidFill>
                  <a:srgbClr val="252525"/>
                </a:solidFill>
                <a:latin typeface="Trebuchet MS"/>
                <a:cs typeface="Trebuchet MS"/>
              </a:rPr>
              <a:t> </a:t>
            </a:r>
            <a:r>
              <a:rPr sz="2000" spc="-30" dirty="0">
                <a:solidFill>
                  <a:srgbClr val="252525"/>
                </a:solidFill>
                <a:latin typeface="Trebuchet MS"/>
                <a:cs typeface="Trebuchet MS"/>
              </a:rPr>
              <a:t>proof</a:t>
            </a:r>
            <a:r>
              <a:rPr sz="2000" spc="-70" dirty="0">
                <a:solidFill>
                  <a:srgbClr val="252525"/>
                </a:solidFill>
                <a:latin typeface="Trebuchet MS"/>
                <a:cs typeface="Trebuchet MS"/>
              </a:rPr>
              <a:t> </a:t>
            </a:r>
            <a:r>
              <a:rPr sz="2000" spc="-110" dirty="0">
                <a:solidFill>
                  <a:srgbClr val="252525"/>
                </a:solidFill>
                <a:latin typeface="Trebuchet MS"/>
                <a:cs typeface="Trebuchet MS"/>
              </a:rPr>
              <a:t>reveals</a:t>
            </a:r>
            <a:r>
              <a:rPr sz="2000" spc="-40" dirty="0">
                <a:solidFill>
                  <a:srgbClr val="252525"/>
                </a:solidFill>
                <a:latin typeface="Trebuchet MS"/>
                <a:cs typeface="Trebuchet MS"/>
              </a:rPr>
              <a:t> </a:t>
            </a:r>
            <a:r>
              <a:rPr sz="2000" spc="-110" dirty="0">
                <a:solidFill>
                  <a:srgbClr val="252525"/>
                </a:solidFill>
                <a:latin typeface="Trebuchet MS"/>
                <a:cs typeface="Trebuchet MS"/>
              </a:rPr>
              <a:t>that</a:t>
            </a:r>
            <a:r>
              <a:rPr sz="2000" spc="-40" dirty="0">
                <a:solidFill>
                  <a:srgbClr val="252525"/>
                </a:solidFill>
                <a:latin typeface="Trebuchet MS"/>
                <a:cs typeface="Trebuchet MS"/>
              </a:rPr>
              <a:t> </a:t>
            </a:r>
            <a:r>
              <a:rPr sz="2000" spc="-45" dirty="0">
                <a:solidFill>
                  <a:srgbClr val="252525"/>
                </a:solidFill>
                <a:latin typeface="Trebuchet MS"/>
                <a:cs typeface="Trebuchet MS"/>
              </a:rPr>
              <a:t>the </a:t>
            </a:r>
            <a:r>
              <a:rPr sz="2000" spc="-35" dirty="0">
                <a:solidFill>
                  <a:srgbClr val="252525"/>
                </a:solidFill>
                <a:latin typeface="Trebuchet MS"/>
                <a:cs typeface="Trebuchet MS"/>
              </a:rPr>
              <a:t>proposed</a:t>
            </a:r>
            <a:r>
              <a:rPr sz="2000" spc="-40" dirty="0">
                <a:solidFill>
                  <a:srgbClr val="252525"/>
                </a:solidFill>
                <a:latin typeface="Trebuchet MS"/>
                <a:cs typeface="Trebuchet MS"/>
              </a:rPr>
              <a:t> </a:t>
            </a:r>
            <a:r>
              <a:rPr sz="2000" spc="-105" dirty="0">
                <a:solidFill>
                  <a:srgbClr val="252525"/>
                </a:solidFill>
                <a:latin typeface="Trebuchet MS"/>
                <a:cs typeface="Trebuchet MS"/>
              </a:rPr>
              <a:t>reinforcement</a:t>
            </a:r>
            <a:r>
              <a:rPr sz="2000" spc="-45" dirty="0">
                <a:solidFill>
                  <a:srgbClr val="252525"/>
                </a:solidFill>
                <a:latin typeface="Trebuchet MS"/>
                <a:cs typeface="Trebuchet MS"/>
              </a:rPr>
              <a:t> </a:t>
            </a:r>
            <a:r>
              <a:rPr sz="2000" spc="-125" dirty="0">
                <a:solidFill>
                  <a:srgbClr val="252525"/>
                </a:solidFill>
                <a:latin typeface="Trebuchet MS"/>
                <a:cs typeface="Trebuchet MS"/>
              </a:rPr>
              <a:t>learning-</a:t>
            </a:r>
            <a:r>
              <a:rPr sz="2000" spc="-75" dirty="0">
                <a:solidFill>
                  <a:srgbClr val="252525"/>
                </a:solidFill>
                <a:latin typeface="Trebuchet MS"/>
                <a:cs typeface="Trebuchet MS"/>
              </a:rPr>
              <a:t>based</a:t>
            </a:r>
            <a:r>
              <a:rPr sz="2000" spc="-40" dirty="0">
                <a:solidFill>
                  <a:srgbClr val="252525"/>
                </a:solidFill>
                <a:latin typeface="Trebuchet MS"/>
                <a:cs typeface="Trebuchet MS"/>
              </a:rPr>
              <a:t> </a:t>
            </a:r>
            <a:r>
              <a:rPr sz="2000" spc="-20" dirty="0">
                <a:solidFill>
                  <a:srgbClr val="252525"/>
                </a:solidFill>
                <a:latin typeface="Trebuchet MS"/>
                <a:cs typeface="Trebuchet MS"/>
              </a:rPr>
              <a:t>drug</a:t>
            </a:r>
            <a:r>
              <a:rPr sz="2000" spc="-40" dirty="0">
                <a:solidFill>
                  <a:srgbClr val="252525"/>
                </a:solidFill>
                <a:latin typeface="Trebuchet MS"/>
                <a:cs typeface="Trebuchet MS"/>
              </a:rPr>
              <a:t> </a:t>
            </a:r>
            <a:r>
              <a:rPr sz="2000" spc="-75" dirty="0">
                <a:solidFill>
                  <a:srgbClr val="252525"/>
                </a:solidFill>
                <a:latin typeface="Trebuchet MS"/>
                <a:cs typeface="Trebuchet MS"/>
              </a:rPr>
              <a:t>dosage</a:t>
            </a:r>
            <a:r>
              <a:rPr sz="2000" spc="-50" dirty="0">
                <a:solidFill>
                  <a:srgbClr val="252525"/>
                </a:solidFill>
                <a:latin typeface="Trebuchet MS"/>
                <a:cs typeface="Trebuchet MS"/>
              </a:rPr>
              <a:t> </a:t>
            </a:r>
            <a:r>
              <a:rPr sz="2000" spc="-40" dirty="0">
                <a:solidFill>
                  <a:srgbClr val="252525"/>
                </a:solidFill>
                <a:latin typeface="Trebuchet MS"/>
                <a:cs typeface="Trebuchet MS"/>
              </a:rPr>
              <a:t>control </a:t>
            </a:r>
            <a:r>
              <a:rPr sz="2000" spc="-25" dirty="0">
                <a:solidFill>
                  <a:srgbClr val="252525"/>
                </a:solidFill>
                <a:latin typeface="Trebuchet MS"/>
                <a:cs typeface="Trebuchet MS"/>
              </a:rPr>
              <a:t>strategy </a:t>
            </a:r>
            <a:r>
              <a:rPr sz="2000" spc="-80" dirty="0">
                <a:solidFill>
                  <a:srgbClr val="252525"/>
                </a:solidFill>
                <a:latin typeface="Trebuchet MS"/>
                <a:cs typeface="Trebuchet MS"/>
              </a:rPr>
              <a:t>ensures</a:t>
            </a:r>
            <a:r>
              <a:rPr sz="2000" spc="-70" dirty="0">
                <a:solidFill>
                  <a:srgbClr val="252525"/>
                </a:solidFill>
                <a:latin typeface="Trebuchet MS"/>
                <a:cs typeface="Trebuchet MS"/>
              </a:rPr>
              <a:t> </a:t>
            </a:r>
            <a:r>
              <a:rPr sz="2000" spc="-105" dirty="0">
                <a:solidFill>
                  <a:srgbClr val="252525"/>
                </a:solidFill>
                <a:latin typeface="Trebuchet MS"/>
                <a:cs typeface="Trebuchet MS"/>
              </a:rPr>
              <a:t>the</a:t>
            </a:r>
            <a:r>
              <a:rPr sz="2000" spc="-45" dirty="0">
                <a:solidFill>
                  <a:srgbClr val="252525"/>
                </a:solidFill>
                <a:latin typeface="Trebuchet MS"/>
                <a:cs typeface="Trebuchet MS"/>
              </a:rPr>
              <a:t> </a:t>
            </a:r>
            <a:r>
              <a:rPr sz="2000" spc="-90" dirty="0">
                <a:solidFill>
                  <a:srgbClr val="252525"/>
                </a:solidFill>
                <a:latin typeface="Trebuchet MS"/>
                <a:cs typeface="Trebuchet MS"/>
              </a:rPr>
              <a:t>number</a:t>
            </a:r>
            <a:r>
              <a:rPr sz="2000" spc="-50" dirty="0">
                <a:solidFill>
                  <a:srgbClr val="252525"/>
                </a:solidFill>
                <a:latin typeface="Trebuchet MS"/>
                <a:cs typeface="Trebuchet MS"/>
              </a:rPr>
              <a:t> </a:t>
            </a:r>
            <a:r>
              <a:rPr sz="2000" spc="-100" dirty="0">
                <a:solidFill>
                  <a:srgbClr val="252525"/>
                </a:solidFill>
                <a:latin typeface="Trebuchet MS"/>
                <a:cs typeface="Trebuchet MS"/>
              </a:rPr>
              <a:t>of</a:t>
            </a:r>
            <a:r>
              <a:rPr sz="2000" spc="-35" dirty="0">
                <a:solidFill>
                  <a:srgbClr val="252525"/>
                </a:solidFill>
                <a:latin typeface="Trebuchet MS"/>
                <a:cs typeface="Trebuchet MS"/>
              </a:rPr>
              <a:t> </a:t>
            </a:r>
            <a:r>
              <a:rPr sz="2000" spc="-55" dirty="0">
                <a:solidFill>
                  <a:srgbClr val="252525"/>
                </a:solidFill>
                <a:latin typeface="Trebuchet MS"/>
                <a:cs typeface="Trebuchet MS"/>
              </a:rPr>
              <a:t>tumor</a:t>
            </a:r>
            <a:r>
              <a:rPr sz="2000" spc="-40" dirty="0">
                <a:solidFill>
                  <a:srgbClr val="252525"/>
                </a:solidFill>
                <a:latin typeface="Trebuchet MS"/>
                <a:cs typeface="Trebuchet MS"/>
              </a:rPr>
              <a:t> </a:t>
            </a:r>
            <a:r>
              <a:rPr sz="2000" spc="-130" dirty="0">
                <a:solidFill>
                  <a:srgbClr val="252525"/>
                </a:solidFill>
                <a:latin typeface="Trebuchet MS"/>
                <a:cs typeface="Trebuchet MS"/>
              </a:rPr>
              <a:t>and</a:t>
            </a:r>
            <a:r>
              <a:rPr sz="2000" spc="-20" dirty="0">
                <a:solidFill>
                  <a:srgbClr val="252525"/>
                </a:solidFill>
                <a:latin typeface="Trebuchet MS"/>
                <a:cs typeface="Trebuchet MS"/>
              </a:rPr>
              <a:t> </a:t>
            </a:r>
            <a:r>
              <a:rPr sz="2000" spc="-125" dirty="0">
                <a:solidFill>
                  <a:srgbClr val="252525"/>
                </a:solidFill>
                <a:latin typeface="Trebuchet MS"/>
                <a:cs typeface="Trebuchet MS"/>
              </a:rPr>
              <a:t>immune</a:t>
            </a:r>
            <a:r>
              <a:rPr sz="2000" spc="-25" dirty="0">
                <a:solidFill>
                  <a:srgbClr val="252525"/>
                </a:solidFill>
                <a:latin typeface="Trebuchet MS"/>
                <a:cs typeface="Trebuchet MS"/>
              </a:rPr>
              <a:t> </a:t>
            </a:r>
            <a:r>
              <a:rPr sz="2000" spc="-120" dirty="0">
                <a:solidFill>
                  <a:srgbClr val="252525"/>
                </a:solidFill>
                <a:latin typeface="Trebuchet MS"/>
                <a:cs typeface="Trebuchet MS"/>
              </a:rPr>
              <a:t>cells</a:t>
            </a:r>
            <a:r>
              <a:rPr sz="2000" spc="-20" dirty="0">
                <a:solidFill>
                  <a:srgbClr val="252525"/>
                </a:solidFill>
                <a:latin typeface="Trebuchet MS"/>
                <a:cs typeface="Trebuchet MS"/>
              </a:rPr>
              <a:t> </a:t>
            </a:r>
            <a:r>
              <a:rPr sz="2000" spc="-105" dirty="0">
                <a:solidFill>
                  <a:srgbClr val="252525"/>
                </a:solidFill>
                <a:latin typeface="Trebuchet MS"/>
                <a:cs typeface="Trebuchet MS"/>
              </a:rPr>
              <a:t>reaches</a:t>
            </a:r>
            <a:r>
              <a:rPr sz="2000" spc="-25" dirty="0">
                <a:solidFill>
                  <a:srgbClr val="252525"/>
                </a:solidFill>
                <a:latin typeface="Trebuchet MS"/>
                <a:cs typeface="Trebuchet MS"/>
              </a:rPr>
              <a:t> </a:t>
            </a:r>
            <a:r>
              <a:rPr sz="2000" spc="-110" dirty="0">
                <a:solidFill>
                  <a:srgbClr val="252525"/>
                </a:solidFill>
                <a:latin typeface="Trebuchet MS"/>
                <a:cs typeface="Trebuchet MS"/>
              </a:rPr>
              <a:t>the</a:t>
            </a:r>
            <a:r>
              <a:rPr sz="2000" spc="-25" dirty="0">
                <a:solidFill>
                  <a:srgbClr val="252525"/>
                </a:solidFill>
                <a:latin typeface="Trebuchet MS"/>
                <a:cs typeface="Trebuchet MS"/>
              </a:rPr>
              <a:t> </a:t>
            </a:r>
            <a:r>
              <a:rPr sz="2000" spc="-95" dirty="0">
                <a:solidFill>
                  <a:srgbClr val="252525"/>
                </a:solidFill>
                <a:latin typeface="Trebuchet MS"/>
                <a:cs typeface="Trebuchet MS"/>
              </a:rPr>
              <a:t>preset</a:t>
            </a:r>
            <a:r>
              <a:rPr sz="2000" spc="-20" dirty="0">
                <a:solidFill>
                  <a:srgbClr val="252525"/>
                </a:solidFill>
                <a:latin typeface="Trebuchet MS"/>
                <a:cs typeface="Trebuchet MS"/>
              </a:rPr>
              <a:t> </a:t>
            </a:r>
            <a:r>
              <a:rPr sz="2000" spc="-165" dirty="0">
                <a:solidFill>
                  <a:srgbClr val="252525"/>
                </a:solidFill>
                <a:latin typeface="Trebuchet MS"/>
                <a:cs typeface="Trebuchet MS"/>
              </a:rPr>
              <a:t>level</a:t>
            </a:r>
            <a:r>
              <a:rPr sz="2000" spc="15" dirty="0">
                <a:solidFill>
                  <a:srgbClr val="252525"/>
                </a:solidFill>
                <a:latin typeface="Trebuchet MS"/>
                <a:cs typeface="Trebuchet MS"/>
              </a:rPr>
              <a:t> </a:t>
            </a:r>
            <a:r>
              <a:rPr sz="2000" spc="-65" dirty="0">
                <a:solidFill>
                  <a:srgbClr val="252525"/>
                </a:solidFill>
                <a:latin typeface="Trebuchet MS"/>
                <a:cs typeface="Trebuchet MS"/>
              </a:rPr>
              <a:t>under</a:t>
            </a:r>
            <a:r>
              <a:rPr sz="2000" spc="-35" dirty="0">
                <a:solidFill>
                  <a:srgbClr val="252525"/>
                </a:solidFill>
                <a:latin typeface="Trebuchet MS"/>
                <a:cs typeface="Trebuchet MS"/>
              </a:rPr>
              <a:t> </a:t>
            </a:r>
            <a:r>
              <a:rPr sz="2000" spc="-135" dirty="0">
                <a:solidFill>
                  <a:srgbClr val="252525"/>
                </a:solidFill>
                <a:latin typeface="Trebuchet MS"/>
                <a:cs typeface="Trebuchet MS"/>
              </a:rPr>
              <a:t>limited</a:t>
            </a:r>
            <a:r>
              <a:rPr sz="2000" spc="-15" dirty="0">
                <a:solidFill>
                  <a:srgbClr val="252525"/>
                </a:solidFill>
                <a:latin typeface="Trebuchet MS"/>
                <a:cs typeface="Trebuchet MS"/>
              </a:rPr>
              <a:t> </a:t>
            </a:r>
            <a:r>
              <a:rPr sz="2000" spc="-60" dirty="0">
                <a:solidFill>
                  <a:srgbClr val="252525"/>
                </a:solidFill>
                <a:latin typeface="Trebuchet MS"/>
                <a:cs typeface="Trebuchet MS"/>
              </a:rPr>
              <a:t>drug</a:t>
            </a:r>
            <a:r>
              <a:rPr sz="2000" spc="-20" dirty="0">
                <a:solidFill>
                  <a:srgbClr val="252525"/>
                </a:solidFill>
                <a:latin typeface="Trebuchet MS"/>
                <a:cs typeface="Trebuchet MS"/>
              </a:rPr>
              <a:t> </a:t>
            </a:r>
            <a:r>
              <a:rPr sz="2000" spc="-90" dirty="0">
                <a:solidFill>
                  <a:srgbClr val="252525"/>
                </a:solidFill>
                <a:latin typeface="Trebuchet MS"/>
                <a:cs typeface="Trebuchet MS"/>
              </a:rPr>
              <a:t>dosages</a:t>
            </a:r>
            <a:r>
              <a:rPr sz="2000" spc="-30" dirty="0">
                <a:solidFill>
                  <a:srgbClr val="252525"/>
                </a:solidFill>
                <a:latin typeface="Trebuchet MS"/>
                <a:cs typeface="Trebuchet MS"/>
              </a:rPr>
              <a:t> </a:t>
            </a:r>
            <a:r>
              <a:rPr sz="2000" spc="-25" dirty="0">
                <a:solidFill>
                  <a:srgbClr val="252525"/>
                </a:solidFill>
                <a:latin typeface="Trebuchet MS"/>
                <a:cs typeface="Trebuchet MS"/>
              </a:rPr>
              <a:t>and </a:t>
            </a:r>
            <a:r>
              <a:rPr sz="2000" spc="-105" dirty="0">
                <a:solidFill>
                  <a:srgbClr val="252525"/>
                </a:solidFill>
                <a:latin typeface="Trebuchet MS"/>
                <a:cs typeface="Trebuchet MS"/>
              </a:rPr>
              <a:t>model</a:t>
            </a:r>
            <a:r>
              <a:rPr sz="2000" spc="-45" dirty="0">
                <a:solidFill>
                  <a:srgbClr val="252525"/>
                </a:solidFill>
                <a:latin typeface="Trebuchet MS"/>
                <a:cs typeface="Trebuchet MS"/>
              </a:rPr>
              <a:t> </a:t>
            </a:r>
            <a:r>
              <a:rPr sz="2000" spc="-145" dirty="0">
                <a:solidFill>
                  <a:srgbClr val="252525"/>
                </a:solidFill>
                <a:latin typeface="Trebuchet MS"/>
                <a:cs typeface="Trebuchet MS"/>
              </a:rPr>
              <a:t>uncertainties.</a:t>
            </a:r>
            <a:r>
              <a:rPr sz="2000" spc="-5" dirty="0">
                <a:solidFill>
                  <a:srgbClr val="252525"/>
                </a:solidFill>
                <a:latin typeface="Trebuchet MS"/>
                <a:cs typeface="Trebuchet MS"/>
              </a:rPr>
              <a:t> </a:t>
            </a:r>
            <a:r>
              <a:rPr sz="2000" spc="-229" dirty="0">
                <a:solidFill>
                  <a:srgbClr val="252525"/>
                </a:solidFill>
                <a:latin typeface="Trebuchet MS"/>
                <a:cs typeface="Trebuchet MS"/>
              </a:rPr>
              <a:t>Finally,</a:t>
            </a:r>
            <a:r>
              <a:rPr sz="2000" spc="80" dirty="0">
                <a:solidFill>
                  <a:srgbClr val="252525"/>
                </a:solidFill>
                <a:latin typeface="Trebuchet MS"/>
                <a:cs typeface="Trebuchet MS"/>
              </a:rPr>
              <a:t> </a:t>
            </a:r>
            <a:r>
              <a:rPr sz="2000" spc="-120" dirty="0">
                <a:solidFill>
                  <a:srgbClr val="252525"/>
                </a:solidFill>
                <a:latin typeface="Trebuchet MS"/>
                <a:cs typeface="Trebuchet MS"/>
              </a:rPr>
              <a:t>simulation</a:t>
            </a:r>
            <a:r>
              <a:rPr sz="2000" spc="-30" dirty="0">
                <a:solidFill>
                  <a:srgbClr val="252525"/>
                </a:solidFill>
                <a:latin typeface="Trebuchet MS"/>
                <a:cs typeface="Trebuchet MS"/>
              </a:rPr>
              <a:t> </a:t>
            </a:r>
            <a:r>
              <a:rPr sz="2000" spc="-90" dirty="0">
                <a:solidFill>
                  <a:srgbClr val="252525"/>
                </a:solidFill>
                <a:latin typeface="Trebuchet MS"/>
                <a:cs typeface="Trebuchet MS"/>
              </a:rPr>
              <a:t>study</a:t>
            </a:r>
            <a:r>
              <a:rPr sz="2000" spc="-60" dirty="0">
                <a:solidFill>
                  <a:srgbClr val="252525"/>
                </a:solidFill>
                <a:latin typeface="Trebuchet MS"/>
                <a:cs typeface="Trebuchet MS"/>
              </a:rPr>
              <a:t> </a:t>
            </a:r>
            <a:r>
              <a:rPr sz="2000" spc="-125" dirty="0">
                <a:solidFill>
                  <a:srgbClr val="252525"/>
                </a:solidFill>
                <a:latin typeface="Trebuchet MS"/>
                <a:cs typeface="Trebuchet MS"/>
              </a:rPr>
              <a:t>verifies</a:t>
            </a:r>
            <a:r>
              <a:rPr sz="2000" spc="-25" dirty="0">
                <a:solidFill>
                  <a:srgbClr val="252525"/>
                </a:solidFill>
                <a:latin typeface="Trebuchet MS"/>
                <a:cs typeface="Trebuchet MS"/>
              </a:rPr>
              <a:t> </a:t>
            </a:r>
            <a:r>
              <a:rPr sz="2000" spc="-114" dirty="0">
                <a:solidFill>
                  <a:srgbClr val="252525"/>
                </a:solidFill>
                <a:latin typeface="Trebuchet MS"/>
                <a:cs typeface="Trebuchet MS"/>
              </a:rPr>
              <a:t>the</a:t>
            </a:r>
            <a:r>
              <a:rPr sz="2000" spc="-35" dirty="0">
                <a:solidFill>
                  <a:srgbClr val="252525"/>
                </a:solidFill>
                <a:latin typeface="Trebuchet MS"/>
                <a:cs typeface="Trebuchet MS"/>
              </a:rPr>
              <a:t> </a:t>
            </a:r>
            <a:r>
              <a:rPr sz="2000" spc="-170" dirty="0">
                <a:solidFill>
                  <a:srgbClr val="252525"/>
                </a:solidFill>
                <a:latin typeface="Trebuchet MS"/>
                <a:cs typeface="Trebuchet MS"/>
              </a:rPr>
              <a:t>availability</a:t>
            </a:r>
            <a:r>
              <a:rPr sz="2000" spc="20" dirty="0">
                <a:solidFill>
                  <a:srgbClr val="252525"/>
                </a:solidFill>
                <a:latin typeface="Trebuchet MS"/>
                <a:cs typeface="Trebuchet MS"/>
              </a:rPr>
              <a:t> </a:t>
            </a:r>
            <a:r>
              <a:rPr sz="2000" spc="-125" dirty="0">
                <a:solidFill>
                  <a:srgbClr val="252525"/>
                </a:solidFill>
                <a:latin typeface="Trebuchet MS"/>
                <a:cs typeface="Trebuchet MS"/>
              </a:rPr>
              <a:t>of</a:t>
            </a:r>
            <a:r>
              <a:rPr sz="2000" spc="20" dirty="0">
                <a:solidFill>
                  <a:srgbClr val="252525"/>
                </a:solidFill>
                <a:latin typeface="Trebuchet MS"/>
                <a:cs typeface="Trebuchet MS"/>
              </a:rPr>
              <a:t> </a:t>
            </a:r>
            <a:r>
              <a:rPr sz="2000" spc="-114" dirty="0">
                <a:solidFill>
                  <a:srgbClr val="252525"/>
                </a:solidFill>
                <a:latin typeface="Trebuchet MS"/>
                <a:cs typeface="Trebuchet MS"/>
              </a:rPr>
              <a:t>the</a:t>
            </a:r>
            <a:r>
              <a:rPr sz="2000" spc="35" dirty="0">
                <a:solidFill>
                  <a:srgbClr val="252525"/>
                </a:solidFill>
                <a:latin typeface="Trebuchet MS"/>
                <a:cs typeface="Trebuchet MS"/>
              </a:rPr>
              <a:t> </a:t>
            </a:r>
            <a:r>
              <a:rPr sz="2000" spc="-114" dirty="0">
                <a:solidFill>
                  <a:srgbClr val="252525"/>
                </a:solidFill>
                <a:latin typeface="Trebuchet MS"/>
                <a:cs typeface="Trebuchet MS"/>
              </a:rPr>
              <a:t>developed</a:t>
            </a:r>
            <a:r>
              <a:rPr sz="2000" spc="55" dirty="0">
                <a:solidFill>
                  <a:srgbClr val="252525"/>
                </a:solidFill>
                <a:latin typeface="Trebuchet MS"/>
                <a:cs typeface="Trebuchet MS"/>
              </a:rPr>
              <a:t> </a:t>
            </a:r>
            <a:r>
              <a:rPr sz="2000" spc="-75" dirty="0">
                <a:solidFill>
                  <a:srgbClr val="252525"/>
                </a:solidFill>
                <a:latin typeface="Trebuchet MS"/>
                <a:cs typeface="Trebuchet MS"/>
              </a:rPr>
              <a:t>drug</a:t>
            </a:r>
            <a:r>
              <a:rPr sz="2000" spc="45" dirty="0">
                <a:solidFill>
                  <a:srgbClr val="252525"/>
                </a:solidFill>
                <a:latin typeface="Trebuchet MS"/>
                <a:cs typeface="Trebuchet MS"/>
              </a:rPr>
              <a:t> </a:t>
            </a:r>
            <a:r>
              <a:rPr sz="2000" spc="-105" dirty="0">
                <a:solidFill>
                  <a:srgbClr val="252525"/>
                </a:solidFill>
                <a:latin typeface="Trebuchet MS"/>
                <a:cs typeface="Trebuchet MS"/>
              </a:rPr>
              <a:t>dosage</a:t>
            </a:r>
            <a:r>
              <a:rPr sz="2000" spc="55" dirty="0">
                <a:solidFill>
                  <a:srgbClr val="252525"/>
                </a:solidFill>
                <a:latin typeface="Trebuchet MS"/>
                <a:cs typeface="Trebuchet MS"/>
              </a:rPr>
              <a:t> </a:t>
            </a:r>
            <a:r>
              <a:rPr sz="2000" spc="-10" dirty="0">
                <a:solidFill>
                  <a:srgbClr val="252525"/>
                </a:solidFill>
                <a:latin typeface="Trebuchet MS"/>
                <a:cs typeface="Trebuchet MS"/>
              </a:rPr>
              <a:t>control </a:t>
            </a:r>
            <a:r>
              <a:rPr sz="2000" spc="-114" dirty="0">
                <a:solidFill>
                  <a:srgbClr val="252525"/>
                </a:solidFill>
                <a:latin typeface="Trebuchet MS"/>
                <a:cs typeface="Trebuchet MS"/>
              </a:rPr>
              <a:t>strategy</a:t>
            </a:r>
            <a:r>
              <a:rPr sz="2000" spc="-35" dirty="0">
                <a:solidFill>
                  <a:srgbClr val="252525"/>
                </a:solidFill>
                <a:latin typeface="Trebuchet MS"/>
                <a:cs typeface="Trebuchet MS"/>
              </a:rPr>
              <a:t> </a:t>
            </a:r>
            <a:r>
              <a:rPr sz="2000" spc="-114" dirty="0">
                <a:solidFill>
                  <a:srgbClr val="252525"/>
                </a:solidFill>
                <a:latin typeface="Trebuchet MS"/>
                <a:cs typeface="Trebuchet MS"/>
              </a:rPr>
              <a:t>in</a:t>
            </a:r>
            <a:r>
              <a:rPr sz="2000" spc="-40" dirty="0">
                <a:solidFill>
                  <a:srgbClr val="252525"/>
                </a:solidFill>
                <a:latin typeface="Trebuchet MS"/>
                <a:cs typeface="Trebuchet MS"/>
              </a:rPr>
              <a:t> </a:t>
            </a:r>
            <a:r>
              <a:rPr sz="2000" spc="-145" dirty="0">
                <a:solidFill>
                  <a:srgbClr val="252525"/>
                </a:solidFill>
                <a:latin typeface="Trebuchet MS"/>
                <a:cs typeface="Trebuchet MS"/>
              </a:rPr>
              <a:t>different</a:t>
            </a:r>
            <a:r>
              <a:rPr sz="2000" spc="-30" dirty="0">
                <a:solidFill>
                  <a:srgbClr val="252525"/>
                </a:solidFill>
                <a:latin typeface="Trebuchet MS"/>
                <a:cs typeface="Trebuchet MS"/>
              </a:rPr>
              <a:t> </a:t>
            </a:r>
            <a:r>
              <a:rPr sz="2000" spc="-85" dirty="0">
                <a:solidFill>
                  <a:srgbClr val="252525"/>
                </a:solidFill>
                <a:latin typeface="Trebuchet MS"/>
                <a:cs typeface="Trebuchet MS"/>
              </a:rPr>
              <a:t>growth</a:t>
            </a:r>
            <a:r>
              <a:rPr sz="2000" spc="-50" dirty="0">
                <a:solidFill>
                  <a:srgbClr val="252525"/>
                </a:solidFill>
                <a:latin typeface="Trebuchet MS"/>
                <a:cs typeface="Trebuchet MS"/>
              </a:rPr>
              <a:t> </a:t>
            </a:r>
            <a:r>
              <a:rPr sz="2000" spc="-85" dirty="0">
                <a:solidFill>
                  <a:srgbClr val="252525"/>
                </a:solidFill>
                <a:latin typeface="Trebuchet MS"/>
                <a:cs typeface="Trebuchet MS"/>
              </a:rPr>
              <a:t>models</a:t>
            </a:r>
            <a:r>
              <a:rPr sz="2000" spc="-20" dirty="0">
                <a:solidFill>
                  <a:srgbClr val="252525"/>
                </a:solidFill>
                <a:latin typeface="Trebuchet MS"/>
                <a:cs typeface="Trebuchet MS"/>
              </a:rPr>
              <a:t> </a:t>
            </a:r>
            <a:r>
              <a:rPr sz="2000" spc="-120" dirty="0">
                <a:solidFill>
                  <a:srgbClr val="252525"/>
                </a:solidFill>
                <a:latin typeface="Trebuchet MS"/>
                <a:cs typeface="Trebuchet MS"/>
              </a:rPr>
              <a:t>of</a:t>
            </a:r>
            <a:r>
              <a:rPr sz="2000" spc="-30" dirty="0">
                <a:solidFill>
                  <a:srgbClr val="252525"/>
                </a:solidFill>
                <a:latin typeface="Trebuchet MS"/>
                <a:cs typeface="Trebuchet MS"/>
              </a:rPr>
              <a:t> </a:t>
            </a:r>
            <a:r>
              <a:rPr sz="2000" spc="-60" dirty="0">
                <a:solidFill>
                  <a:srgbClr val="252525"/>
                </a:solidFill>
                <a:latin typeface="Trebuchet MS"/>
                <a:cs typeface="Trebuchet MS"/>
              </a:rPr>
              <a:t>tumor</a:t>
            </a:r>
            <a:r>
              <a:rPr sz="2000" spc="-55" dirty="0">
                <a:solidFill>
                  <a:srgbClr val="252525"/>
                </a:solidFill>
                <a:latin typeface="Trebuchet MS"/>
                <a:cs typeface="Trebuchet MS"/>
              </a:rPr>
              <a:t> </a:t>
            </a:r>
            <a:r>
              <a:rPr sz="2000" spc="-10" dirty="0">
                <a:solidFill>
                  <a:srgbClr val="252525"/>
                </a:solidFill>
                <a:latin typeface="Trebuchet MS"/>
                <a:cs typeface="Trebuchet MS"/>
              </a:rPr>
              <a:t>cell.</a:t>
            </a:r>
            <a:endParaRPr sz="20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548379">
              <a:lnSpc>
                <a:spcPct val="100000"/>
              </a:lnSpc>
              <a:spcBef>
                <a:spcPts val="95"/>
              </a:spcBef>
            </a:pPr>
            <a:r>
              <a:rPr spc="595" dirty="0"/>
              <a:t>ABSTRACT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569" y="1171803"/>
            <a:ext cx="10799445" cy="5436870"/>
          </a:xfrm>
          <a:prstGeom prst="rect">
            <a:avLst/>
          </a:prstGeom>
        </p:spPr>
        <p:txBody>
          <a:bodyPr vert="horz" wrap="square" lIns="0" tIns="12700" rIns="0" bIns="0" rtlCol="0">
            <a:spAutoFit/>
          </a:bodyPr>
          <a:lstStyle/>
          <a:p>
            <a:pPr marL="241300" marR="7620" indent="-228600" algn="just">
              <a:lnSpc>
                <a:spcPct val="150000"/>
              </a:lnSpc>
              <a:spcBef>
                <a:spcPts val="100"/>
              </a:spcBef>
              <a:buClr>
                <a:srgbClr val="9BAEB5"/>
              </a:buClr>
              <a:buFont typeface="Wingdings"/>
              <a:buChar char=""/>
              <a:tabLst>
                <a:tab pos="241300" algn="l"/>
              </a:tabLst>
            </a:pPr>
            <a:r>
              <a:rPr sz="2000" dirty="0">
                <a:solidFill>
                  <a:srgbClr val="252525"/>
                </a:solidFill>
                <a:latin typeface="Trebuchet MS"/>
                <a:cs typeface="Trebuchet MS"/>
              </a:rPr>
              <a:t>Human</a:t>
            </a:r>
            <a:r>
              <a:rPr sz="2000" spc="5" dirty="0">
                <a:solidFill>
                  <a:srgbClr val="252525"/>
                </a:solidFill>
                <a:latin typeface="Trebuchet MS"/>
                <a:cs typeface="Trebuchet MS"/>
              </a:rPr>
              <a:t> </a:t>
            </a:r>
            <a:r>
              <a:rPr sz="2000" spc="-50" dirty="0">
                <a:solidFill>
                  <a:srgbClr val="252525"/>
                </a:solidFill>
                <a:latin typeface="Trebuchet MS"/>
                <a:cs typeface="Trebuchet MS"/>
              </a:rPr>
              <a:t>immune</a:t>
            </a:r>
            <a:r>
              <a:rPr sz="2000" spc="5" dirty="0">
                <a:solidFill>
                  <a:srgbClr val="252525"/>
                </a:solidFill>
                <a:latin typeface="Trebuchet MS"/>
                <a:cs typeface="Trebuchet MS"/>
              </a:rPr>
              <a:t> </a:t>
            </a:r>
            <a:r>
              <a:rPr sz="2000" spc="-20" dirty="0">
                <a:solidFill>
                  <a:srgbClr val="252525"/>
                </a:solidFill>
                <a:latin typeface="Trebuchet MS"/>
                <a:cs typeface="Trebuchet MS"/>
              </a:rPr>
              <a:t>system</a:t>
            </a:r>
            <a:r>
              <a:rPr sz="2000" spc="-5" dirty="0">
                <a:solidFill>
                  <a:srgbClr val="252525"/>
                </a:solidFill>
                <a:latin typeface="Trebuchet MS"/>
                <a:cs typeface="Trebuchet MS"/>
              </a:rPr>
              <a:t> </a:t>
            </a:r>
            <a:r>
              <a:rPr sz="2000" spc="-60" dirty="0">
                <a:solidFill>
                  <a:srgbClr val="252525"/>
                </a:solidFill>
                <a:latin typeface="Trebuchet MS"/>
                <a:cs typeface="Trebuchet MS"/>
              </a:rPr>
              <a:t>plays</a:t>
            </a:r>
            <a:r>
              <a:rPr sz="2000" spc="5" dirty="0">
                <a:solidFill>
                  <a:srgbClr val="252525"/>
                </a:solidFill>
                <a:latin typeface="Trebuchet MS"/>
                <a:cs typeface="Trebuchet MS"/>
              </a:rPr>
              <a:t> </a:t>
            </a:r>
            <a:r>
              <a:rPr sz="2000" dirty="0">
                <a:solidFill>
                  <a:srgbClr val="252525"/>
                </a:solidFill>
                <a:latin typeface="Trebuchet MS"/>
                <a:cs typeface="Trebuchet MS"/>
              </a:rPr>
              <a:t>a </a:t>
            </a:r>
            <a:r>
              <a:rPr sz="2000" spc="-50" dirty="0">
                <a:solidFill>
                  <a:srgbClr val="252525"/>
                </a:solidFill>
                <a:latin typeface="Trebuchet MS"/>
                <a:cs typeface="Trebuchet MS"/>
              </a:rPr>
              <a:t>crucial</a:t>
            </a:r>
            <a:r>
              <a:rPr sz="2000" dirty="0">
                <a:solidFill>
                  <a:srgbClr val="252525"/>
                </a:solidFill>
                <a:latin typeface="Trebuchet MS"/>
                <a:cs typeface="Trebuchet MS"/>
              </a:rPr>
              <a:t> role</a:t>
            </a:r>
            <a:r>
              <a:rPr sz="2000" spc="5" dirty="0">
                <a:solidFill>
                  <a:srgbClr val="252525"/>
                </a:solidFill>
                <a:latin typeface="Trebuchet MS"/>
                <a:cs typeface="Trebuchet MS"/>
              </a:rPr>
              <a:t> </a:t>
            </a:r>
            <a:r>
              <a:rPr sz="2000" dirty="0">
                <a:solidFill>
                  <a:srgbClr val="252525"/>
                </a:solidFill>
                <a:latin typeface="Trebuchet MS"/>
                <a:cs typeface="Trebuchet MS"/>
              </a:rPr>
              <a:t>in</a:t>
            </a:r>
            <a:r>
              <a:rPr sz="2000" spc="5" dirty="0">
                <a:solidFill>
                  <a:srgbClr val="252525"/>
                </a:solidFill>
                <a:latin typeface="Trebuchet MS"/>
                <a:cs typeface="Trebuchet MS"/>
              </a:rPr>
              <a:t> </a:t>
            </a:r>
            <a:r>
              <a:rPr sz="2000" spc="-95" dirty="0">
                <a:solidFill>
                  <a:srgbClr val="252525"/>
                </a:solidFill>
                <a:latin typeface="Trebuchet MS"/>
                <a:cs typeface="Trebuchet MS"/>
              </a:rPr>
              <a:t>defending</a:t>
            </a:r>
            <a:r>
              <a:rPr sz="2000" dirty="0">
                <a:solidFill>
                  <a:srgbClr val="252525"/>
                </a:solidFill>
                <a:latin typeface="Trebuchet MS"/>
                <a:cs typeface="Trebuchet MS"/>
              </a:rPr>
              <a:t> the</a:t>
            </a:r>
            <a:r>
              <a:rPr sz="2000" spc="-5" dirty="0">
                <a:solidFill>
                  <a:srgbClr val="252525"/>
                </a:solidFill>
                <a:latin typeface="Trebuchet MS"/>
                <a:cs typeface="Trebuchet MS"/>
              </a:rPr>
              <a:t> </a:t>
            </a:r>
            <a:r>
              <a:rPr sz="2000" dirty="0">
                <a:solidFill>
                  <a:srgbClr val="252525"/>
                </a:solidFill>
                <a:latin typeface="Trebuchet MS"/>
                <a:cs typeface="Trebuchet MS"/>
              </a:rPr>
              <a:t>body</a:t>
            </a:r>
            <a:r>
              <a:rPr sz="2000" spc="5" dirty="0">
                <a:solidFill>
                  <a:srgbClr val="252525"/>
                </a:solidFill>
                <a:latin typeface="Trebuchet MS"/>
                <a:cs typeface="Trebuchet MS"/>
              </a:rPr>
              <a:t> </a:t>
            </a:r>
            <a:r>
              <a:rPr sz="2000" spc="-85" dirty="0">
                <a:solidFill>
                  <a:srgbClr val="252525"/>
                </a:solidFill>
                <a:latin typeface="Trebuchet MS"/>
                <a:cs typeface="Trebuchet MS"/>
              </a:rPr>
              <a:t>against</a:t>
            </a:r>
            <a:r>
              <a:rPr sz="2000" spc="5" dirty="0">
                <a:solidFill>
                  <a:srgbClr val="252525"/>
                </a:solidFill>
                <a:latin typeface="Trebuchet MS"/>
                <a:cs typeface="Trebuchet MS"/>
              </a:rPr>
              <a:t> </a:t>
            </a:r>
            <a:r>
              <a:rPr sz="2000" spc="-10" dirty="0">
                <a:solidFill>
                  <a:srgbClr val="252525"/>
                </a:solidFill>
                <a:latin typeface="Trebuchet MS"/>
                <a:cs typeface="Trebuchet MS"/>
              </a:rPr>
              <a:t>various</a:t>
            </a:r>
            <a:r>
              <a:rPr sz="2000" spc="5" dirty="0">
                <a:solidFill>
                  <a:srgbClr val="252525"/>
                </a:solidFill>
                <a:latin typeface="Trebuchet MS"/>
                <a:cs typeface="Trebuchet MS"/>
              </a:rPr>
              <a:t> </a:t>
            </a:r>
            <a:r>
              <a:rPr sz="2000" spc="-65" dirty="0">
                <a:solidFill>
                  <a:srgbClr val="252525"/>
                </a:solidFill>
                <a:latin typeface="Trebuchet MS"/>
                <a:cs typeface="Trebuchet MS"/>
              </a:rPr>
              <a:t>pathogens</a:t>
            </a:r>
            <a:r>
              <a:rPr sz="2000" spc="5" dirty="0">
                <a:solidFill>
                  <a:srgbClr val="252525"/>
                </a:solidFill>
                <a:latin typeface="Trebuchet MS"/>
                <a:cs typeface="Trebuchet MS"/>
              </a:rPr>
              <a:t> </a:t>
            </a:r>
            <a:r>
              <a:rPr sz="2000" spc="-25" dirty="0">
                <a:solidFill>
                  <a:srgbClr val="252525"/>
                </a:solidFill>
                <a:latin typeface="Trebuchet MS"/>
                <a:cs typeface="Trebuchet MS"/>
              </a:rPr>
              <a:t>and </a:t>
            </a:r>
            <a:r>
              <a:rPr sz="2000" spc="-140" dirty="0">
                <a:solidFill>
                  <a:srgbClr val="252525"/>
                </a:solidFill>
                <a:latin typeface="Trebuchet MS"/>
                <a:cs typeface="Trebuchet MS"/>
              </a:rPr>
              <a:t>maintaining</a:t>
            </a:r>
            <a:r>
              <a:rPr sz="2000" spc="-65" dirty="0">
                <a:solidFill>
                  <a:srgbClr val="252525"/>
                </a:solidFill>
                <a:latin typeface="Trebuchet MS"/>
                <a:cs typeface="Trebuchet MS"/>
              </a:rPr>
              <a:t> </a:t>
            </a:r>
            <a:r>
              <a:rPr sz="2000" spc="-120" dirty="0">
                <a:solidFill>
                  <a:srgbClr val="252525"/>
                </a:solidFill>
                <a:latin typeface="Trebuchet MS"/>
                <a:cs typeface="Trebuchet MS"/>
              </a:rPr>
              <a:t>overall</a:t>
            </a:r>
            <a:r>
              <a:rPr sz="2000" spc="-40" dirty="0">
                <a:solidFill>
                  <a:srgbClr val="252525"/>
                </a:solidFill>
                <a:latin typeface="Trebuchet MS"/>
                <a:cs typeface="Trebuchet MS"/>
              </a:rPr>
              <a:t> </a:t>
            </a:r>
            <a:r>
              <a:rPr sz="2000" spc="-10" dirty="0">
                <a:solidFill>
                  <a:srgbClr val="252525"/>
                </a:solidFill>
                <a:latin typeface="Trebuchet MS"/>
                <a:cs typeface="Trebuchet MS"/>
              </a:rPr>
              <a:t>health.</a:t>
            </a:r>
            <a:endParaRPr sz="2000">
              <a:latin typeface="Trebuchet MS"/>
              <a:cs typeface="Trebuchet MS"/>
            </a:endParaRPr>
          </a:p>
          <a:p>
            <a:pPr marL="241300" marR="5080" indent="-228600" algn="just">
              <a:lnSpc>
                <a:spcPct val="150000"/>
              </a:lnSpc>
              <a:spcBef>
                <a:spcPts val="994"/>
              </a:spcBef>
              <a:buClr>
                <a:srgbClr val="9BAEB5"/>
              </a:buClr>
              <a:buFont typeface="Wingdings"/>
              <a:buChar char=""/>
              <a:tabLst>
                <a:tab pos="241300" algn="l"/>
              </a:tabLst>
            </a:pPr>
            <a:r>
              <a:rPr sz="2000" dirty="0">
                <a:solidFill>
                  <a:srgbClr val="252525"/>
                </a:solidFill>
                <a:latin typeface="Trebuchet MS"/>
                <a:cs typeface="Trebuchet MS"/>
              </a:rPr>
              <a:t>However</a:t>
            </a:r>
            <a:r>
              <a:rPr sz="2000" spc="15" dirty="0">
                <a:solidFill>
                  <a:srgbClr val="252525"/>
                </a:solidFill>
                <a:latin typeface="Trebuchet MS"/>
                <a:cs typeface="Trebuchet MS"/>
              </a:rPr>
              <a:t> </a:t>
            </a:r>
            <a:r>
              <a:rPr sz="2000" spc="-110" dirty="0">
                <a:solidFill>
                  <a:srgbClr val="252525"/>
                </a:solidFill>
                <a:latin typeface="Trebuchet MS"/>
                <a:cs typeface="Trebuchet MS"/>
              </a:rPr>
              <a:t>maintaining</a:t>
            </a:r>
            <a:r>
              <a:rPr sz="2000" spc="20" dirty="0">
                <a:solidFill>
                  <a:srgbClr val="252525"/>
                </a:solidFill>
                <a:latin typeface="Trebuchet MS"/>
                <a:cs typeface="Trebuchet MS"/>
              </a:rPr>
              <a:t> </a:t>
            </a:r>
            <a:r>
              <a:rPr sz="2000" dirty="0">
                <a:solidFill>
                  <a:srgbClr val="252525"/>
                </a:solidFill>
                <a:latin typeface="Trebuchet MS"/>
                <a:cs typeface="Trebuchet MS"/>
              </a:rPr>
              <a:t>an</a:t>
            </a:r>
            <a:r>
              <a:rPr sz="2000" spc="25" dirty="0">
                <a:solidFill>
                  <a:srgbClr val="252525"/>
                </a:solidFill>
                <a:latin typeface="Trebuchet MS"/>
                <a:cs typeface="Trebuchet MS"/>
              </a:rPr>
              <a:t> </a:t>
            </a:r>
            <a:r>
              <a:rPr sz="2000" spc="-70" dirty="0">
                <a:solidFill>
                  <a:srgbClr val="252525"/>
                </a:solidFill>
                <a:latin typeface="Trebuchet MS"/>
                <a:cs typeface="Trebuchet MS"/>
              </a:rPr>
              <a:t>optimal</a:t>
            </a:r>
            <a:r>
              <a:rPr sz="2000" spc="20" dirty="0">
                <a:solidFill>
                  <a:srgbClr val="252525"/>
                </a:solidFill>
                <a:latin typeface="Trebuchet MS"/>
                <a:cs typeface="Trebuchet MS"/>
              </a:rPr>
              <a:t> </a:t>
            </a:r>
            <a:r>
              <a:rPr sz="2000" spc="-95" dirty="0">
                <a:solidFill>
                  <a:srgbClr val="252525"/>
                </a:solidFill>
                <a:latin typeface="Trebuchet MS"/>
                <a:cs typeface="Trebuchet MS"/>
              </a:rPr>
              <a:t>balance</a:t>
            </a:r>
            <a:r>
              <a:rPr sz="2000" spc="25" dirty="0">
                <a:solidFill>
                  <a:srgbClr val="252525"/>
                </a:solidFill>
                <a:latin typeface="Trebuchet MS"/>
                <a:cs typeface="Trebuchet MS"/>
              </a:rPr>
              <a:t> </a:t>
            </a:r>
            <a:r>
              <a:rPr sz="2000" dirty="0">
                <a:solidFill>
                  <a:srgbClr val="252525"/>
                </a:solidFill>
                <a:latin typeface="Trebuchet MS"/>
                <a:cs typeface="Trebuchet MS"/>
              </a:rPr>
              <a:t>in</a:t>
            </a:r>
            <a:r>
              <a:rPr sz="2000" spc="20" dirty="0">
                <a:solidFill>
                  <a:srgbClr val="252525"/>
                </a:solidFill>
                <a:latin typeface="Trebuchet MS"/>
                <a:cs typeface="Trebuchet MS"/>
              </a:rPr>
              <a:t> </a:t>
            </a:r>
            <a:r>
              <a:rPr sz="2000" spc="-65" dirty="0">
                <a:solidFill>
                  <a:srgbClr val="252525"/>
                </a:solidFill>
                <a:latin typeface="Trebuchet MS"/>
                <a:cs typeface="Trebuchet MS"/>
              </a:rPr>
              <a:t>immune</a:t>
            </a:r>
            <a:r>
              <a:rPr sz="2000" spc="15" dirty="0">
                <a:solidFill>
                  <a:srgbClr val="252525"/>
                </a:solidFill>
                <a:latin typeface="Trebuchet MS"/>
                <a:cs typeface="Trebuchet MS"/>
              </a:rPr>
              <a:t> </a:t>
            </a:r>
            <a:r>
              <a:rPr sz="2000" spc="-10" dirty="0">
                <a:solidFill>
                  <a:srgbClr val="252525"/>
                </a:solidFill>
                <a:latin typeface="Trebuchet MS"/>
                <a:cs typeface="Trebuchet MS"/>
              </a:rPr>
              <a:t>response</a:t>
            </a:r>
            <a:r>
              <a:rPr sz="2000" spc="30" dirty="0">
                <a:solidFill>
                  <a:srgbClr val="252525"/>
                </a:solidFill>
                <a:latin typeface="Trebuchet MS"/>
                <a:cs typeface="Trebuchet MS"/>
              </a:rPr>
              <a:t> </a:t>
            </a:r>
            <a:r>
              <a:rPr sz="2000" dirty="0">
                <a:solidFill>
                  <a:srgbClr val="252525"/>
                </a:solidFill>
                <a:latin typeface="Trebuchet MS"/>
                <a:cs typeface="Trebuchet MS"/>
              </a:rPr>
              <a:t>is</a:t>
            </a:r>
            <a:r>
              <a:rPr sz="2000" spc="20" dirty="0">
                <a:solidFill>
                  <a:srgbClr val="252525"/>
                </a:solidFill>
                <a:latin typeface="Trebuchet MS"/>
                <a:cs typeface="Trebuchet MS"/>
              </a:rPr>
              <a:t> </a:t>
            </a:r>
            <a:r>
              <a:rPr sz="2000" dirty="0">
                <a:solidFill>
                  <a:srgbClr val="252525"/>
                </a:solidFill>
                <a:latin typeface="Trebuchet MS"/>
                <a:cs typeface="Trebuchet MS"/>
              </a:rPr>
              <a:t>a</a:t>
            </a:r>
            <a:r>
              <a:rPr sz="2000" spc="15" dirty="0">
                <a:solidFill>
                  <a:srgbClr val="252525"/>
                </a:solidFill>
                <a:latin typeface="Trebuchet MS"/>
                <a:cs typeface="Trebuchet MS"/>
              </a:rPr>
              <a:t> </a:t>
            </a:r>
            <a:r>
              <a:rPr sz="2000" spc="-30" dirty="0">
                <a:solidFill>
                  <a:srgbClr val="252525"/>
                </a:solidFill>
                <a:latin typeface="Trebuchet MS"/>
                <a:cs typeface="Trebuchet MS"/>
              </a:rPr>
              <a:t>complex</a:t>
            </a:r>
            <a:r>
              <a:rPr sz="2000" spc="25" dirty="0">
                <a:solidFill>
                  <a:srgbClr val="252525"/>
                </a:solidFill>
                <a:latin typeface="Trebuchet MS"/>
                <a:cs typeface="Trebuchet MS"/>
              </a:rPr>
              <a:t> </a:t>
            </a:r>
            <a:r>
              <a:rPr sz="2000" dirty="0">
                <a:solidFill>
                  <a:srgbClr val="252525"/>
                </a:solidFill>
                <a:latin typeface="Trebuchet MS"/>
                <a:cs typeface="Trebuchet MS"/>
              </a:rPr>
              <a:t>task</a:t>
            </a:r>
            <a:r>
              <a:rPr sz="2000" spc="25" dirty="0">
                <a:solidFill>
                  <a:srgbClr val="252525"/>
                </a:solidFill>
                <a:latin typeface="Trebuchet MS"/>
                <a:cs typeface="Trebuchet MS"/>
              </a:rPr>
              <a:t> </a:t>
            </a:r>
            <a:r>
              <a:rPr sz="2000" spc="-100" dirty="0">
                <a:solidFill>
                  <a:srgbClr val="252525"/>
                </a:solidFill>
                <a:latin typeface="Trebuchet MS"/>
                <a:cs typeface="Trebuchet MS"/>
              </a:rPr>
              <a:t>especially</a:t>
            </a:r>
            <a:r>
              <a:rPr sz="2000" spc="15" dirty="0">
                <a:solidFill>
                  <a:srgbClr val="252525"/>
                </a:solidFill>
                <a:latin typeface="Trebuchet MS"/>
                <a:cs typeface="Trebuchet MS"/>
              </a:rPr>
              <a:t> </a:t>
            </a:r>
            <a:r>
              <a:rPr sz="2000" dirty="0">
                <a:solidFill>
                  <a:srgbClr val="252525"/>
                </a:solidFill>
                <a:latin typeface="Trebuchet MS"/>
                <a:cs typeface="Trebuchet MS"/>
              </a:rPr>
              <a:t>in</a:t>
            </a:r>
            <a:r>
              <a:rPr sz="2000" spc="25" dirty="0">
                <a:solidFill>
                  <a:srgbClr val="252525"/>
                </a:solidFill>
                <a:latin typeface="Trebuchet MS"/>
                <a:cs typeface="Trebuchet MS"/>
              </a:rPr>
              <a:t> </a:t>
            </a:r>
            <a:r>
              <a:rPr sz="2000" spc="-25" dirty="0">
                <a:solidFill>
                  <a:srgbClr val="252525"/>
                </a:solidFill>
                <a:latin typeface="Trebuchet MS"/>
                <a:cs typeface="Trebuchet MS"/>
              </a:rPr>
              <a:t>the </a:t>
            </a:r>
            <a:r>
              <a:rPr sz="2000" spc="-65" dirty="0">
                <a:solidFill>
                  <a:srgbClr val="252525"/>
                </a:solidFill>
                <a:latin typeface="Trebuchet MS"/>
                <a:cs typeface="Trebuchet MS"/>
              </a:rPr>
              <a:t>context</a:t>
            </a:r>
            <a:r>
              <a:rPr sz="2000" spc="-85" dirty="0">
                <a:solidFill>
                  <a:srgbClr val="252525"/>
                </a:solidFill>
                <a:latin typeface="Trebuchet MS"/>
                <a:cs typeface="Trebuchet MS"/>
              </a:rPr>
              <a:t> </a:t>
            </a:r>
            <a:r>
              <a:rPr sz="2000" spc="-20" dirty="0">
                <a:solidFill>
                  <a:srgbClr val="252525"/>
                </a:solidFill>
                <a:latin typeface="Trebuchet MS"/>
                <a:cs typeface="Trebuchet MS"/>
              </a:rPr>
              <a:t>of</a:t>
            </a:r>
            <a:r>
              <a:rPr sz="2000" spc="-75" dirty="0">
                <a:solidFill>
                  <a:srgbClr val="252525"/>
                </a:solidFill>
                <a:latin typeface="Trebuchet MS"/>
                <a:cs typeface="Trebuchet MS"/>
              </a:rPr>
              <a:t> </a:t>
            </a:r>
            <a:r>
              <a:rPr sz="2000" spc="-114" dirty="0">
                <a:solidFill>
                  <a:srgbClr val="252525"/>
                </a:solidFill>
                <a:latin typeface="Trebuchet MS"/>
                <a:cs typeface="Trebuchet MS"/>
              </a:rPr>
              <a:t>treating</a:t>
            </a:r>
            <a:r>
              <a:rPr sz="2000" spc="-10" dirty="0">
                <a:solidFill>
                  <a:srgbClr val="252525"/>
                </a:solidFill>
                <a:latin typeface="Trebuchet MS"/>
                <a:cs typeface="Trebuchet MS"/>
              </a:rPr>
              <a:t> </a:t>
            </a:r>
            <a:r>
              <a:rPr sz="2000" spc="-95" dirty="0">
                <a:solidFill>
                  <a:srgbClr val="252525"/>
                </a:solidFill>
                <a:latin typeface="Trebuchet MS"/>
                <a:cs typeface="Trebuchet MS"/>
              </a:rPr>
              <a:t>diseases</a:t>
            </a:r>
            <a:r>
              <a:rPr sz="2000" spc="-5" dirty="0">
                <a:solidFill>
                  <a:srgbClr val="252525"/>
                </a:solidFill>
                <a:latin typeface="Trebuchet MS"/>
                <a:cs typeface="Trebuchet MS"/>
              </a:rPr>
              <a:t> </a:t>
            </a:r>
            <a:r>
              <a:rPr sz="2000" dirty="0">
                <a:solidFill>
                  <a:srgbClr val="252525"/>
                </a:solidFill>
                <a:latin typeface="Trebuchet MS"/>
                <a:cs typeface="Trebuchet MS"/>
              </a:rPr>
              <a:t>or</a:t>
            </a:r>
            <a:r>
              <a:rPr sz="2000" spc="-10" dirty="0">
                <a:solidFill>
                  <a:srgbClr val="252525"/>
                </a:solidFill>
                <a:latin typeface="Trebuchet MS"/>
                <a:cs typeface="Trebuchet MS"/>
              </a:rPr>
              <a:t> </a:t>
            </a:r>
            <a:r>
              <a:rPr sz="2000" spc="-100" dirty="0">
                <a:solidFill>
                  <a:srgbClr val="252525"/>
                </a:solidFill>
                <a:latin typeface="Trebuchet MS"/>
                <a:cs typeface="Trebuchet MS"/>
              </a:rPr>
              <a:t>disorders.</a:t>
            </a:r>
            <a:r>
              <a:rPr sz="2000" spc="-50" dirty="0">
                <a:solidFill>
                  <a:srgbClr val="252525"/>
                </a:solidFill>
                <a:latin typeface="Trebuchet MS"/>
                <a:cs typeface="Trebuchet MS"/>
              </a:rPr>
              <a:t> </a:t>
            </a:r>
            <a:r>
              <a:rPr sz="2000" spc="-120" dirty="0">
                <a:solidFill>
                  <a:srgbClr val="252525"/>
                </a:solidFill>
                <a:latin typeface="Trebuchet MS"/>
                <a:cs typeface="Trebuchet MS"/>
              </a:rPr>
              <a:t>Traditional</a:t>
            </a:r>
            <a:r>
              <a:rPr sz="2000" spc="-10" dirty="0">
                <a:solidFill>
                  <a:srgbClr val="252525"/>
                </a:solidFill>
                <a:latin typeface="Trebuchet MS"/>
                <a:cs typeface="Trebuchet MS"/>
              </a:rPr>
              <a:t> </a:t>
            </a:r>
            <a:r>
              <a:rPr sz="2000" dirty="0">
                <a:solidFill>
                  <a:srgbClr val="252525"/>
                </a:solidFill>
                <a:latin typeface="Trebuchet MS"/>
                <a:cs typeface="Trebuchet MS"/>
              </a:rPr>
              <a:t>drug</a:t>
            </a:r>
            <a:r>
              <a:rPr sz="2000" spc="-20" dirty="0">
                <a:solidFill>
                  <a:srgbClr val="252525"/>
                </a:solidFill>
                <a:latin typeface="Trebuchet MS"/>
                <a:cs typeface="Trebuchet MS"/>
              </a:rPr>
              <a:t>  </a:t>
            </a:r>
            <a:r>
              <a:rPr sz="2000" spc="-80" dirty="0">
                <a:solidFill>
                  <a:srgbClr val="252525"/>
                </a:solidFill>
                <a:latin typeface="Trebuchet MS"/>
                <a:cs typeface="Trebuchet MS"/>
              </a:rPr>
              <a:t>dosage</a:t>
            </a:r>
            <a:r>
              <a:rPr sz="2000" spc="-5" dirty="0">
                <a:solidFill>
                  <a:srgbClr val="252525"/>
                </a:solidFill>
                <a:latin typeface="Trebuchet MS"/>
                <a:cs typeface="Trebuchet MS"/>
              </a:rPr>
              <a:t> </a:t>
            </a:r>
            <a:r>
              <a:rPr sz="2000" spc="-100" dirty="0">
                <a:solidFill>
                  <a:srgbClr val="252525"/>
                </a:solidFill>
                <a:latin typeface="Trebuchet MS"/>
                <a:cs typeface="Trebuchet MS"/>
              </a:rPr>
              <a:t>strategies</a:t>
            </a:r>
            <a:r>
              <a:rPr sz="2000" spc="-15" dirty="0">
                <a:solidFill>
                  <a:srgbClr val="252525"/>
                </a:solidFill>
                <a:latin typeface="Trebuchet MS"/>
                <a:cs typeface="Trebuchet MS"/>
              </a:rPr>
              <a:t> </a:t>
            </a:r>
            <a:r>
              <a:rPr sz="2000" spc="-90" dirty="0">
                <a:solidFill>
                  <a:srgbClr val="252525"/>
                </a:solidFill>
                <a:latin typeface="Trebuchet MS"/>
                <a:cs typeface="Trebuchet MS"/>
              </a:rPr>
              <a:t>often</a:t>
            </a:r>
            <a:r>
              <a:rPr sz="2000" spc="-5" dirty="0">
                <a:solidFill>
                  <a:srgbClr val="252525"/>
                </a:solidFill>
                <a:latin typeface="Trebuchet MS"/>
                <a:cs typeface="Trebuchet MS"/>
              </a:rPr>
              <a:t> </a:t>
            </a:r>
            <a:r>
              <a:rPr sz="2000" spc="-114" dirty="0">
                <a:solidFill>
                  <a:srgbClr val="252525"/>
                </a:solidFill>
                <a:latin typeface="Trebuchet MS"/>
                <a:cs typeface="Trebuchet MS"/>
              </a:rPr>
              <a:t>lack</a:t>
            </a:r>
            <a:r>
              <a:rPr sz="2000" spc="-10" dirty="0">
                <a:solidFill>
                  <a:srgbClr val="252525"/>
                </a:solidFill>
                <a:latin typeface="Trebuchet MS"/>
                <a:cs typeface="Trebuchet MS"/>
              </a:rPr>
              <a:t> </a:t>
            </a:r>
            <a:r>
              <a:rPr sz="2000" spc="-70" dirty="0">
                <a:solidFill>
                  <a:srgbClr val="252525"/>
                </a:solidFill>
                <a:latin typeface="Trebuchet MS"/>
                <a:cs typeface="Trebuchet MS"/>
              </a:rPr>
              <a:t>precision</a:t>
            </a:r>
            <a:r>
              <a:rPr sz="2000" spc="-25" dirty="0">
                <a:solidFill>
                  <a:srgbClr val="252525"/>
                </a:solidFill>
                <a:latin typeface="Trebuchet MS"/>
                <a:cs typeface="Trebuchet MS"/>
              </a:rPr>
              <a:t> and </a:t>
            </a:r>
            <a:r>
              <a:rPr sz="2000" spc="-185" dirty="0">
                <a:solidFill>
                  <a:srgbClr val="252525"/>
                </a:solidFill>
                <a:latin typeface="Trebuchet MS"/>
                <a:cs typeface="Trebuchet MS"/>
              </a:rPr>
              <a:t>may</a:t>
            </a:r>
            <a:r>
              <a:rPr sz="2000" spc="-70" dirty="0">
                <a:solidFill>
                  <a:srgbClr val="252525"/>
                </a:solidFill>
                <a:latin typeface="Trebuchet MS"/>
                <a:cs typeface="Trebuchet MS"/>
              </a:rPr>
              <a:t> </a:t>
            </a:r>
            <a:r>
              <a:rPr sz="2000" spc="-55" dirty="0">
                <a:solidFill>
                  <a:srgbClr val="252525"/>
                </a:solidFill>
                <a:latin typeface="Trebuchet MS"/>
                <a:cs typeface="Trebuchet MS"/>
              </a:rPr>
              <a:t>lead</a:t>
            </a:r>
            <a:r>
              <a:rPr sz="2000" spc="175" dirty="0">
                <a:solidFill>
                  <a:srgbClr val="252525"/>
                </a:solidFill>
                <a:latin typeface="Trebuchet MS"/>
                <a:cs typeface="Trebuchet MS"/>
              </a:rPr>
              <a:t> </a:t>
            </a:r>
            <a:r>
              <a:rPr sz="2000" dirty="0">
                <a:solidFill>
                  <a:srgbClr val="252525"/>
                </a:solidFill>
                <a:latin typeface="Trebuchet MS"/>
                <a:cs typeface="Trebuchet MS"/>
              </a:rPr>
              <a:t>to</a:t>
            </a:r>
            <a:r>
              <a:rPr sz="2000" spc="265" dirty="0">
                <a:solidFill>
                  <a:srgbClr val="252525"/>
                </a:solidFill>
                <a:latin typeface="Trebuchet MS"/>
                <a:cs typeface="Trebuchet MS"/>
              </a:rPr>
              <a:t> </a:t>
            </a:r>
            <a:r>
              <a:rPr sz="2000" spc="-75" dirty="0">
                <a:solidFill>
                  <a:srgbClr val="252525"/>
                </a:solidFill>
                <a:latin typeface="Trebuchet MS"/>
                <a:cs typeface="Trebuchet MS"/>
              </a:rPr>
              <a:t>suboptimal</a:t>
            </a:r>
            <a:r>
              <a:rPr sz="2000" spc="254" dirty="0">
                <a:solidFill>
                  <a:srgbClr val="252525"/>
                </a:solidFill>
                <a:latin typeface="Trebuchet MS"/>
                <a:cs typeface="Trebuchet MS"/>
              </a:rPr>
              <a:t> </a:t>
            </a:r>
            <a:r>
              <a:rPr sz="2000" spc="-10" dirty="0">
                <a:solidFill>
                  <a:srgbClr val="252525"/>
                </a:solidFill>
                <a:latin typeface="Trebuchet MS"/>
                <a:cs typeface="Trebuchet MS"/>
              </a:rPr>
              <a:t>outcomes.</a:t>
            </a:r>
            <a:endParaRPr sz="2000">
              <a:latin typeface="Trebuchet MS"/>
              <a:cs typeface="Trebuchet MS"/>
            </a:endParaRPr>
          </a:p>
          <a:p>
            <a:pPr marL="241300" marR="5080" indent="-228600" algn="just">
              <a:lnSpc>
                <a:spcPct val="150000"/>
              </a:lnSpc>
              <a:spcBef>
                <a:spcPts val="1005"/>
              </a:spcBef>
              <a:buClr>
                <a:srgbClr val="9BAEB5"/>
              </a:buClr>
              <a:buFont typeface="Wingdings"/>
              <a:buChar char=""/>
              <a:tabLst>
                <a:tab pos="241300" algn="l"/>
              </a:tabLst>
            </a:pPr>
            <a:r>
              <a:rPr sz="2000" spc="-70" dirty="0">
                <a:solidFill>
                  <a:srgbClr val="252525"/>
                </a:solidFill>
                <a:latin typeface="Trebuchet MS"/>
                <a:cs typeface="Trebuchet MS"/>
              </a:rPr>
              <a:t>Reinforcement</a:t>
            </a:r>
            <a:r>
              <a:rPr sz="2000" spc="70" dirty="0">
                <a:solidFill>
                  <a:srgbClr val="252525"/>
                </a:solidFill>
                <a:latin typeface="Trebuchet MS"/>
                <a:cs typeface="Trebuchet MS"/>
              </a:rPr>
              <a:t> </a:t>
            </a:r>
            <a:r>
              <a:rPr sz="2000" spc="-65" dirty="0">
                <a:solidFill>
                  <a:srgbClr val="252525"/>
                </a:solidFill>
                <a:latin typeface="Trebuchet MS"/>
                <a:cs typeface="Trebuchet MS"/>
              </a:rPr>
              <a:t>learning</a:t>
            </a:r>
            <a:r>
              <a:rPr sz="2000" spc="75" dirty="0">
                <a:solidFill>
                  <a:srgbClr val="252525"/>
                </a:solidFill>
                <a:latin typeface="Trebuchet MS"/>
                <a:cs typeface="Trebuchet MS"/>
              </a:rPr>
              <a:t> </a:t>
            </a:r>
            <a:r>
              <a:rPr sz="2000" dirty="0">
                <a:solidFill>
                  <a:srgbClr val="252525"/>
                </a:solidFill>
                <a:latin typeface="Trebuchet MS"/>
                <a:cs typeface="Trebuchet MS"/>
              </a:rPr>
              <a:t>(</a:t>
            </a:r>
            <a:r>
              <a:rPr sz="2000" spc="90" dirty="0">
                <a:solidFill>
                  <a:srgbClr val="252525"/>
                </a:solidFill>
                <a:latin typeface="Trebuchet MS"/>
                <a:cs typeface="Trebuchet MS"/>
              </a:rPr>
              <a:t> </a:t>
            </a:r>
            <a:r>
              <a:rPr sz="2000" spc="-20" dirty="0">
                <a:solidFill>
                  <a:srgbClr val="252525"/>
                </a:solidFill>
                <a:latin typeface="Trebuchet MS"/>
                <a:cs typeface="Trebuchet MS"/>
              </a:rPr>
              <a:t>RL),</a:t>
            </a:r>
            <a:r>
              <a:rPr sz="2000" spc="-40" dirty="0">
                <a:solidFill>
                  <a:srgbClr val="252525"/>
                </a:solidFill>
                <a:latin typeface="Trebuchet MS"/>
                <a:cs typeface="Trebuchet MS"/>
              </a:rPr>
              <a:t> </a:t>
            </a:r>
            <a:r>
              <a:rPr sz="2000" dirty="0">
                <a:solidFill>
                  <a:srgbClr val="252525"/>
                </a:solidFill>
                <a:latin typeface="Trebuchet MS"/>
                <a:cs typeface="Trebuchet MS"/>
              </a:rPr>
              <a:t>a</a:t>
            </a:r>
            <a:r>
              <a:rPr sz="2000" spc="80" dirty="0">
                <a:solidFill>
                  <a:srgbClr val="252525"/>
                </a:solidFill>
                <a:latin typeface="Trebuchet MS"/>
                <a:cs typeface="Trebuchet MS"/>
              </a:rPr>
              <a:t> </a:t>
            </a:r>
            <a:r>
              <a:rPr sz="2000" spc="-10" dirty="0">
                <a:solidFill>
                  <a:srgbClr val="252525"/>
                </a:solidFill>
                <a:latin typeface="Trebuchet MS"/>
                <a:cs typeface="Trebuchet MS"/>
              </a:rPr>
              <a:t>branch</a:t>
            </a:r>
            <a:r>
              <a:rPr sz="2000" spc="90" dirty="0">
                <a:solidFill>
                  <a:srgbClr val="252525"/>
                </a:solidFill>
                <a:latin typeface="Trebuchet MS"/>
                <a:cs typeface="Trebuchet MS"/>
              </a:rPr>
              <a:t> </a:t>
            </a:r>
            <a:r>
              <a:rPr sz="2000" dirty="0">
                <a:solidFill>
                  <a:srgbClr val="252525"/>
                </a:solidFill>
                <a:latin typeface="Trebuchet MS"/>
                <a:cs typeface="Trebuchet MS"/>
              </a:rPr>
              <a:t>of</a:t>
            </a:r>
            <a:r>
              <a:rPr sz="2000" spc="85" dirty="0">
                <a:solidFill>
                  <a:srgbClr val="252525"/>
                </a:solidFill>
                <a:latin typeface="Trebuchet MS"/>
                <a:cs typeface="Trebuchet MS"/>
              </a:rPr>
              <a:t> </a:t>
            </a:r>
            <a:r>
              <a:rPr sz="2000" spc="-105" dirty="0">
                <a:solidFill>
                  <a:srgbClr val="252525"/>
                </a:solidFill>
                <a:latin typeface="Trebuchet MS"/>
                <a:cs typeface="Trebuchet MS"/>
              </a:rPr>
              <a:t>artificial</a:t>
            </a:r>
            <a:r>
              <a:rPr sz="2000" spc="90" dirty="0">
                <a:solidFill>
                  <a:srgbClr val="252525"/>
                </a:solidFill>
                <a:latin typeface="Trebuchet MS"/>
                <a:cs typeface="Trebuchet MS"/>
              </a:rPr>
              <a:t> </a:t>
            </a:r>
            <a:r>
              <a:rPr sz="2000" spc="-130" dirty="0">
                <a:solidFill>
                  <a:srgbClr val="252525"/>
                </a:solidFill>
                <a:latin typeface="Trebuchet MS"/>
                <a:cs typeface="Trebuchet MS"/>
              </a:rPr>
              <a:t>intelligence,</a:t>
            </a:r>
            <a:r>
              <a:rPr sz="2000" spc="-20" dirty="0">
                <a:solidFill>
                  <a:srgbClr val="252525"/>
                </a:solidFill>
                <a:latin typeface="Trebuchet MS"/>
                <a:cs typeface="Trebuchet MS"/>
              </a:rPr>
              <a:t> </a:t>
            </a:r>
            <a:r>
              <a:rPr sz="2000" spc="-25" dirty="0">
                <a:solidFill>
                  <a:srgbClr val="252525"/>
                </a:solidFill>
                <a:latin typeface="Trebuchet MS"/>
                <a:cs typeface="Trebuchet MS"/>
              </a:rPr>
              <a:t>offers</a:t>
            </a:r>
            <a:r>
              <a:rPr sz="2000" spc="85" dirty="0">
                <a:solidFill>
                  <a:srgbClr val="252525"/>
                </a:solidFill>
                <a:latin typeface="Trebuchet MS"/>
                <a:cs typeface="Trebuchet MS"/>
              </a:rPr>
              <a:t> </a:t>
            </a:r>
            <a:r>
              <a:rPr sz="2000" dirty="0">
                <a:solidFill>
                  <a:srgbClr val="252525"/>
                </a:solidFill>
                <a:latin typeface="Trebuchet MS"/>
                <a:cs typeface="Trebuchet MS"/>
              </a:rPr>
              <a:t>a</a:t>
            </a:r>
            <a:r>
              <a:rPr sz="2000" spc="90" dirty="0">
                <a:solidFill>
                  <a:srgbClr val="252525"/>
                </a:solidFill>
                <a:latin typeface="Trebuchet MS"/>
                <a:cs typeface="Trebuchet MS"/>
              </a:rPr>
              <a:t>  </a:t>
            </a:r>
            <a:r>
              <a:rPr sz="2000" spc="-40" dirty="0">
                <a:solidFill>
                  <a:srgbClr val="252525"/>
                </a:solidFill>
                <a:latin typeface="Trebuchet MS"/>
                <a:cs typeface="Trebuchet MS"/>
              </a:rPr>
              <a:t>promising</a:t>
            </a:r>
            <a:r>
              <a:rPr sz="2000" spc="75" dirty="0">
                <a:solidFill>
                  <a:srgbClr val="252525"/>
                </a:solidFill>
                <a:latin typeface="Trebuchet MS"/>
                <a:cs typeface="Trebuchet MS"/>
              </a:rPr>
              <a:t> </a:t>
            </a:r>
            <a:r>
              <a:rPr sz="2000" spc="-50" dirty="0">
                <a:solidFill>
                  <a:srgbClr val="252525"/>
                </a:solidFill>
                <a:latin typeface="Trebuchet MS"/>
                <a:cs typeface="Trebuchet MS"/>
              </a:rPr>
              <a:t>approach</a:t>
            </a:r>
            <a:r>
              <a:rPr sz="2000" spc="75" dirty="0">
                <a:solidFill>
                  <a:srgbClr val="252525"/>
                </a:solidFill>
                <a:latin typeface="Trebuchet MS"/>
                <a:cs typeface="Trebuchet MS"/>
              </a:rPr>
              <a:t> </a:t>
            </a:r>
            <a:r>
              <a:rPr sz="2000" spc="-25" dirty="0">
                <a:solidFill>
                  <a:srgbClr val="252525"/>
                </a:solidFill>
                <a:latin typeface="Trebuchet MS"/>
                <a:cs typeface="Trebuchet MS"/>
              </a:rPr>
              <a:t>for </a:t>
            </a:r>
            <a:r>
              <a:rPr sz="2000" spc="-114" dirty="0">
                <a:solidFill>
                  <a:srgbClr val="252525"/>
                </a:solidFill>
                <a:latin typeface="Trebuchet MS"/>
                <a:cs typeface="Trebuchet MS"/>
              </a:rPr>
              <a:t>optimizing</a:t>
            </a:r>
            <a:r>
              <a:rPr sz="2000" spc="-35" dirty="0">
                <a:solidFill>
                  <a:srgbClr val="252525"/>
                </a:solidFill>
                <a:latin typeface="Trebuchet MS"/>
                <a:cs typeface="Trebuchet MS"/>
              </a:rPr>
              <a:t> </a:t>
            </a:r>
            <a:r>
              <a:rPr sz="2000" spc="-75" dirty="0">
                <a:solidFill>
                  <a:srgbClr val="252525"/>
                </a:solidFill>
                <a:latin typeface="Trebuchet MS"/>
                <a:cs typeface="Trebuchet MS"/>
              </a:rPr>
              <a:t>drug </a:t>
            </a:r>
            <a:r>
              <a:rPr sz="2000" spc="-100" dirty="0">
                <a:solidFill>
                  <a:srgbClr val="252525"/>
                </a:solidFill>
                <a:latin typeface="Trebuchet MS"/>
                <a:cs typeface="Trebuchet MS"/>
              </a:rPr>
              <a:t>dosage</a:t>
            </a:r>
            <a:r>
              <a:rPr sz="2000" spc="-50" dirty="0">
                <a:solidFill>
                  <a:srgbClr val="252525"/>
                </a:solidFill>
                <a:latin typeface="Trebuchet MS"/>
                <a:cs typeface="Trebuchet MS"/>
              </a:rPr>
              <a:t> </a:t>
            </a:r>
            <a:r>
              <a:rPr sz="2000" spc="-60" dirty="0">
                <a:solidFill>
                  <a:srgbClr val="252525"/>
                </a:solidFill>
                <a:latin typeface="Trebuchet MS"/>
                <a:cs typeface="Trebuchet MS"/>
              </a:rPr>
              <a:t>control</a:t>
            </a:r>
            <a:r>
              <a:rPr sz="2000" spc="-90" dirty="0">
                <a:solidFill>
                  <a:srgbClr val="252525"/>
                </a:solidFill>
                <a:latin typeface="Trebuchet MS"/>
                <a:cs typeface="Trebuchet MS"/>
              </a:rPr>
              <a:t> </a:t>
            </a:r>
            <a:r>
              <a:rPr sz="2000" spc="-105" dirty="0">
                <a:solidFill>
                  <a:srgbClr val="252525"/>
                </a:solidFill>
                <a:latin typeface="Trebuchet MS"/>
                <a:cs typeface="Trebuchet MS"/>
              </a:rPr>
              <a:t>in</a:t>
            </a:r>
            <a:r>
              <a:rPr sz="2000" spc="-45" dirty="0">
                <a:solidFill>
                  <a:srgbClr val="252525"/>
                </a:solidFill>
                <a:latin typeface="Trebuchet MS"/>
                <a:cs typeface="Trebuchet MS"/>
              </a:rPr>
              <a:t> </a:t>
            </a:r>
            <a:r>
              <a:rPr sz="2000" spc="-105" dirty="0">
                <a:solidFill>
                  <a:srgbClr val="252525"/>
                </a:solidFill>
                <a:latin typeface="Trebuchet MS"/>
                <a:cs typeface="Trebuchet MS"/>
              </a:rPr>
              <a:t>the</a:t>
            </a:r>
            <a:r>
              <a:rPr sz="2000" spc="-45" dirty="0">
                <a:solidFill>
                  <a:srgbClr val="252525"/>
                </a:solidFill>
                <a:latin typeface="Trebuchet MS"/>
                <a:cs typeface="Trebuchet MS"/>
              </a:rPr>
              <a:t> </a:t>
            </a:r>
            <a:r>
              <a:rPr sz="2000" spc="-10" dirty="0">
                <a:solidFill>
                  <a:srgbClr val="252525"/>
                </a:solidFill>
                <a:latin typeface="Trebuchet MS"/>
                <a:cs typeface="Trebuchet MS"/>
              </a:rPr>
              <a:t>immune</a:t>
            </a:r>
            <a:r>
              <a:rPr sz="2000" spc="240" dirty="0">
                <a:solidFill>
                  <a:srgbClr val="252525"/>
                </a:solidFill>
                <a:latin typeface="Trebuchet MS"/>
                <a:cs typeface="Trebuchet MS"/>
              </a:rPr>
              <a:t> </a:t>
            </a:r>
            <a:r>
              <a:rPr sz="2000" spc="-165" dirty="0">
                <a:solidFill>
                  <a:srgbClr val="252525"/>
                </a:solidFill>
                <a:latin typeface="Trebuchet MS"/>
                <a:cs typeface="Trebuchet MS"/>
              </a:rPr>
              <a:t>system.</a:t>
            </a:r>
            <a:r>
              <a:rPr sz="2000" spc="15" dirty="0">
                <a:solidFill>
                  <a:srgbClr val="252525"/>
                </a:solidFill>
                <a:latin typeface="Trebuchet MS"/>
                <a:cs typeface="Trebuchet MS"/>
              </a:rPr>
              <a:t> </a:t>
            </a:r>
            <a:r>
              <a:rPr sz="2000" dirty="0">
                <a:solidFill>
                  <a:srgbClr val="252525"/>
                </a:solidFill>
                <a:latin typeface="Trebuchet MS"/>
                <a:cs typeface="Trebuchet MS"/>
              </a:rPr>
              <a:t>RL</a:t>
            </a:r>
            <a:r>
              <a:rPr sz="2000" spc="-65" dirty="0">
                <a:solidFill>
                  <a:srgbClr val="252525"/>
                </a:solidFill>
                <a:latin typeface="Trebuchet MS"/>
                <a:cs typeface="Trebuchet MS"/>
              </a:rPr>
              <a:t> </a:t>
            </a:r>
            <a:r>
              <a:rPr sz="2000" spc="-110" dirty="0">
                <a:solidFill>
                  <a:srgbClr val="252525"/>
                </a:solidFill>
                <a:latin typeface="Trebuchet MS"/>
                <a:cs typeface="Trebuchet MS"/>
              </a:rPr>
              <a:t>algorithms</a:t>
            </a:r>
            <a:r>
              <a:rPr sz="2000" spc="-40" dirty="0">
                <a:solidFill>
                  <a:srgbClr val="252525"/>
                </a:solidFill>
                <a:latin typeface="Trebuchet MS"/>
                <a:cs typeface="Trebuchet MS"/>
              </a:rPr>
              <a:t> </a:t>
            </a:r>
            <a:r>
              <a:rPr sz="2000" spc="-110" dirty="0">
                <a:solidFill>
                  <a:srgbClr val="252525"/>
                </a:solidFill>
                <a:latin typeface="Trebuchet MS"/>
                <a:cs typeface="Trebuchet MS"/>
              </a:rPr>
              <a:t>learn</a:t>
            </a:r>
            <a:r>
              <a:rPr sz="2000" spc="-40" dirty="0">
                <a:solidFill>
                  <a:srgbClr val="252525"/>
                </a:solidFill>
                <a:latin typeface="Trebuchet MS"/>
                <a:cs typeface="Trebuchet MS"/>
              </a:rPr>
              <a:t> </a:t>
            </a:r>
            <a:r>
              <a:rPr sz="2000" spc="-95" dirty="0">
                <a:solidFill>
                  <a:srgbClr val="252525"/>
                </a:solidFill>
                <a:latin typeface="Trebuchet MS"/>
                <a:cs typeface="Trebuchet MS"/>
              </a:rPr>
              <a:t>from</a:t>
            </a:r>
            <a:r>
              <a:rPr sz="2000" spc="-55" dirty="0">
                <a:solidFill>
                  <a:srgbClr val="252525"/>
                </a:solidFill>
                <a:latin typeface="Trebuchet MS"/>
                <a:cs typeface="Trebuchet MS"/>
              </a:rPr>
              <a:t> </a:t>
            </a:r>
            <a:r>
              <a:rPr sz="2000" spc="-105" dirty="0">
                <a:solidFill>
                  <a:srgbClr val="252525"/>
                </a:solidFill>
                <a:latin typeface="Trebuchet MS"/>
                <a:cs typeface="Trebuchet MS"/>
              </a:rPr>
              <a:t>interactions</a:t>
            </a:r>
            <a:r>
              <a:rPr sz="2000" spc="-45" dirty="0">
                <a:solidFill>
                  <a:srgbClr val="252525"/>
                </a:solidFill>
                <a:latin typeface="Trebuchet MS"/>
                <a:cs typeface="Trebuchet MS"/>
              </a:rPr>
              <a:t> </a:t>
            </a:r>
            <a:r>
              <a:rPr sz="2000" spc="-95" dirty="0">
                <a:solidFill>
                  <a:srgbClr val="252525"/>
                </a:solidFill>
                <a:latin typeface="Trebuchet MS"/>
                <a:cs typeface="Trebuchet MS"/>
              </a:rPr>
              <a:t>with</a:t>
            </a:r>
            <a:r>
              <a:rPr sz="2000" spc="-55" dirty="0">
                <a:solidFill>
                  <a:srgbClr val="252525"/>
                </a:solidFill>
                <a:latin typeface="Trebuchet MS"/>
                <a:cs typeface="Trebuchet MS"/>
              </a:rPr>
              <a:t> </a:t>
            </a:r>
            <a:r>
              <a:rPr sz="2000" spc="-25" dirty="0">
                <a:solidFill>
                  <a:srgbClr val="252525"/>
                </a:solidFill>
                <a:latin typeface="Trebuchet MS"/>
                <a:cs typeface="Trebuchet MS"/>
              </a:rPr>
              <a:t>the </a:t>
            </a:r>
            <a:r>
              <a:rPr sz="2000" spc="-100" dirty="0">
                <a:solidFill>
                  <a:srgbClr val="252525"/>
                </a:solidFill>
                <a:latin typeface="Trebuchet MS"/>
                <a:cs typeface="Trebuchet MS"/>
              </a:rPr>
              <a:t>environment</a:t>
            </a:r>
            <a:r>
              <a:rPr sz="2000" spc="-85" dirty="0">
                <a:solidFill>
                  <a:srgbClr val="252525"/>
                </a:solidFill>
                <a:latin typeface="Trebuchet MS"/>
                <a:cs typeface="Trebuchet MS"/>
              </a:rPr>
              <a:t> </a:t>
            </a:r>
            <a:r>
              <a:rPr sz="2000" spc="-10" dirty="0">
                <a:solidFill>
                  <a:srgbClr val="252525"/>
                </a:solidFill>
                <a:latin typeface="Trebuchet MS"/>
                <a:cs typeface="Trebuchet MS"/>
              </a:rPr>
              <a:t>and</a:t>
            </a:r>
            <a:r>
              <a:rPr sz="2000" spc="409" dirty="0">
                <a:solidFill>
                  <a:srgbClr val="252525"/>
                </a:solidFill>
                <a:latin typeface="Trebuchet MS"/>
                <a:cs typeface="Trebuchet MS"/>
              </a:rPr>
              <a:t> </a:t>
            </a:r>
            <a:r>
              <a:rPr sz="2000" spc="-150" dirty="0">
                <a:solidFill>
                  <a:srgbClr val="252525"/>
                </a:solidFill>
                <a:latin typeface="Trebuchet MS"/>
                <a:cs typeface="Trebuchet MS"/>
              </a:rPr>
              <a:t>make</a:t>
            </a:r>
            <a:r>
              <a:rPr sz="2000" spc="-65" dirty="0">
                <a:solidFill>
                  <a:srgbClr val="252525"/>
                </a:solidFill>
                <a:latin typeface="Trebuchet MS"/>
                <a:cs typeface="Trebuchet MS"/>
              </a:rPr>
              <a:t> </a:t>
            </a:r>
            <a:r>
              <a:rPr sz="2000" spc="-95" dirty="0">
                <a:solidFill>
                  <a:srgbClr val="252525"/>
                </a:solidFill>
                <a:latin typeface="Trebuchet MS"/>
                <a:cs typeface="Trebuchet MS"/>
              </a:rPr>
              <a:t>decisions</a:t>
            </a:r>
            <a:r>
              <a:rPr sz="2000" spc="-55" dirty="0">
                <a:solidFill>
                  <a:srgbClr val="252525"/>
                </a:solidFill>
                <a:latin typeface="Trebuchet MS"/>
                <a:cs typeface="Trebuchet MS"/>
              </a:rPr>
              <a:t> </a:t>
            </a:r>
            <a:r>
              <a:rPr sz="2000" spc="-140" dirty="0">
                <a:solidFill>
                  <a:srgbClr val="252525"/>
                </a:solidFill>
                <a:latin typeface="Trebuchet MS"/>
                <a:cs typeface="Trebuchet MS"/>
              </a:rPr>
              <a:t>that</a:t>
            </a:r>
            <a:r>
              <a:rPr sz="2000" spc="-85" dirty="0">
                <a:solidFill>
                  <a:srgbClr val="252525"/>
                </a:solidFill>
                <a:latin typeface="Trebuchet MS"/>
                <a:cs typeface="Trebuchet MS"/>
              </a:rPr>
              <a:t> </a:t>
            </a:r>
            <a:r>
              <a:rPr sz="2000" spc="-125" dirty="0">
                <a:solidFill>
                  <a:srgbClr val="252525"/>
                </a:solidFill>
                <a:latin typeface="Trebuchet MS"/>
                <a:cs typeface="Trebuchet MS"/>
              </a:rPr>
              <a:t>maximize</a:t>
            </a:r>
            <a:r>
              <a:rPr sz="2000" spc="-80" dirty="0">
                <a:solidFill>
                  <a:srgbClr val="252525"/>
                </a:solidFill>
                <a:latin typeface="Trebuchet MS"/>
                <a:cs typeface="Trebuchet MS"/>
              </a:rPr>
              <a:t> </a:t>
            </a:r>
            <a:r>
              <a:rPr sz="2000" spc="-204" dirty="0">
                <a:solidFill>
                  <a:srgbClr val="252525"/>
                </a:solidFill>
                <a:latin typeface="Trebuchet MS"/>
                <a:cs typeface="Trebuchet MS"/>
              </a:rPr>
              <a:t>a</a:t>
            </a:r>
            <a:r>
              <a:rPr sz="2000" spc="-55" dirty="0">
                <a:solidFill>
                  <a:srgbClr val="252525"/>
                </a:solidFill>
                <a:latin typeface="Trebuchet MS"/>
                <a:cs typeface="Trebuchet MS"/>
              </a:rPr>
              <a:t> </a:t>
            </a:r>
            <a:r>
              <a:rPr sz="2000" spc="-140" dirty="0">
                <a:solidFill>
                  <a:srgbClr val="252525"/>
                </a:solidFill>
                <a:latin typeface="Trebuchet MS"/>
                <a:cs typeface="Trebuchet MS"/>
              </a:rPr>
              <a:t>defined</a:t>
            </a:r>
            <a:r>
              <a:rPr sz="2000" spc="-60" dirty="0">
                <a:solidFill>
                  <a:srgbClr val="252525"/>
                </a:solidFill>
                <a:latin typeface="Trebuchet MS"/>
                <a:cs typeface="Trebuchet MS"/>
              </a:rPr>
              <a:t> </a:t>
            </a:r>
            <a:r>
              <a:rPr sz="2000" spc="-140" dirty="0">
                <a:solidFill>
                  <a:srgbClr val="252525"/>
                </a:solidFill>
                <a:latin typeface="Trebuchet MS"/>
                <a:cs typeface="Trebuchet MS"/>
              </a:rPr>
              <a:t>objective</a:t>
            </a:r>
            <a:r>
              <a:rPr sz="2000" spc="-80" dirty="0">
                <a:solidFill>
                  <a:srgbClr val="252525"/>
                </a:solidFill>
                <a:latin typeface="Trebuchet MS"/>
                <a:cs typeface="Trebuchet MS"/>
              </a:rPr>
              <a:t> </a:t>
            </a:r>
            <a:r>
              <a:rPr sz="2000" spc="-60" dirty="0">
                <a:solidFill>
                  <a:srgbClr val="252525"/>
                </a:solidFill>
                <a:latin typeface="Trebuchet MS"/>
                <a:cs typeface="Trebuchet MS"/>
              </a:rPr>
              <a:t>over</a:t>
            </a:r>
            <a:r>
              <a:rPr sz="2000" spc="-75" dirty="0">
                <a:solidFill>
                  <a:srgbClr val="252525"/>
                </a:solidFill>
                <a:latin typeface="Trebuchet MS"/>
                <a:cs typeface="Trebuchet MS"/>
              </a:rPr>
              <a:t> </a:t>
            </a:r>
            <a:r>
              <a:rPr sz="2000" spc="-10" dirty="0">
                <a:solidFill>
                  <a:srgbClr val="252525"/>
                </a:solidFill>
                <a:latin typeface="Trebuchet MS"/>
                <a:cs typeface="Trebuchet MS"/>
              </a:rPr>
              <a:t>time.</a:t>
            </a:r>
            <a:endParaRPr sz="2000">
              <a:latin typeface="Trebuchet MS"/>
              <a:cs typeface="Trebuchet MS"/>
            </a:endParaRPr>
          </a:p>
          <a:p>
            <a:pPr marL="241300" marR="6350" indent="-228600" algn="just">
              <a:lnSpc>
                <a:spcPct val="150000"/>
              </a:lnSpc>
              <a:spcBef>
                <a:spcPts val="1000"/>
              </a:spcBef>
              <a:buClr>
                <a:srgbClr val="9BAEB5"/>
              </a:buClr>
              <a:buFont typeface="Wingdings"/>
              <a:buChar char=""/>
              <a:tabLst>
                <a:tab pos="241300" algn="l"/>
              </a:tabLst>
            </a:pPr>
            <a:r>
              <a:rPr sz="2000" spc="-85" dirty="0">
                <a:solidFill>
                  <a:srgbClr val="252525"/>
                </a:solidFill>
                <a:latin typeface="Trebuchet MS"/>
                <a:cs typeface="Trebuchet MS"/>
              </a:rPr>
              <a:t>Applying</a:t>
            </a:r>
            <a:r>
              <a:rPr sz="2000" spc="-65" dirty="0">
                <a:solidFill>
                  <a:srgbClr val="252525"/>
                </a:solidFill>
                <a:latin typeface="Trebuchet MS"/>
                <a:cs typeface="Trebuchet MS"/>
              </a:rPr>
              <a:t> </a:t>
            </a:r>
            <a:r>
              <a:rPr sz="2000" dirty="0">
                <a:solidFill>
                  <a:srgbClr val="252525"/>
                </a:solidFill>
                <a:latin typeface="Trebuchet MS"/>
                <a:cs typeface="Trebuchet MS"/>
              </a:rPr>
              <a:t>RL</a:t>
            </a:r>
            <a:r>
              <a:rPr sz="2000" spc="335" dirty="0">
                <a:solidFill>
                  <a:srgbClr val="252525"/>
                </a:solidFill>
                <a:latin typeface="Trebuchet MS"/>
                <a:cs typeface="Trebuchet MS"/>
              </a:rPr>
              <a:t> </a:t>
            </a:r>
            <a:r>
              <a:rPr sz="2000" dirty="0">
                <a:solidFill>
                  <a:srgbClr val="252525"/>
                </a:solidFill>
                <a:latin typeface="Trebuchet MS"/>
                <a:cs typeface="Trebuchet MS"/>
              </a:rPr>
              <a:t>to</a:t>
            </a:r>
            <a:r>
              <a:rPr sz="2000" spc="-60" dirty="0">
                <a:solidFill>
                  <a:srgbClr val="252525"/>
                </a:solidFill>
                <a:latin typeface="Trebuchet MS"/>
                <a:cs typeface="Trebuchet MS"/>
              </a:rPr>
              <a:t> </a:t>
            </a:r>
            <a:r>
              <a:rPr sz="2000" spc="-120" dirty="0">
                <a:solidFill>
                  <a:srgbClr val="252525"/>
                </a:solidFill>
                <a:latin typeface="Trebuchet MS"/>
                <a:cs typeface="Trebuchet MS"/>
              </a:rPr>
              <a:t>immune</a:t>
            </a:r>
            <a:r>
              <a:rPr sz="2000" spc="-30" dirty="0">
                <a:solidFill>
                  <a:srgbClr val="252525"/>
                </a:solidFill>
                <a:latin typeface="Trebuchet MS"/>
                <a:cs typeface="Trebuchet MS"/>
              </a:rPr>
              <a:t> </a:t>
            </a:r>
            <a:r>
              <a:rPr sz="2000" spc="-85" dirty="0">
                <a:solidFill>
                  <a:srgbClr val="252525"/>
                </a:solidFill>
                <a:latin typeface="Trebuchet MS"/>
                <a:cs typeface="Trebuchet MS"/>
              </a:rPr>
              <a:t>system</a:t>
            </a:r>
            <a:r>
              <a:rPr sz="2000" spc="-50" dirty="0">
                <a:solidFill>
                  <a:srgbClr val="252525"/>
                </a:solidFill>
                <a:latin typeface="Trebuchet MS"/>
                <a:cs typeface="Trebuchet MS"/>
              </a:rPr>
              <a:t> </a:t>
            </a:r>
            <a:r>
              <a:rPr sz="2000" spc="-90" dirty="0">
                <a:solidFill>
                  <a:srgbClr val="252525"/>
                </a:solidFill>
                <a:latin typeface="Trebuchet MS"/>
                <a:cs typeface="Trebuchet MS"/>
              </a:rPr>
              <a:t>modulation</a:t>
            </a:r>
            <a:r>
              <a:rPr sz="2000" spc="-45" dirty="0">
                <a:solidFill>
                  <a:srgbClr val="252525"/>
                </a:solidFill>
                <a:latin typeface="Trebuchet MS"/>
                <a:cs typeface="Trebuchet MS"/>
              </a:rPr>
              <a:t> </a:t>
            </a:r>
            <a:r>
              <a:rPr sz="2000" spc="-75" dirty="0">
                <a:solidFill>
                  <a:srgbClr val="252525"/>
                </a:solidFill>
                <a:latin typeface="Trebuchet MS"/>
                <a:cs typeface="Trebuchet MS"/>
              </a:rPr>
              <a:t>provides</a:t>
            </a:r>
            <a:r>
              <a:rPr sz="2000" spc="-60" dirty="0">
                <a:solidFill>
                  <a:srgbClr val="252525"/>
                </a:solidFill>
                <a:latin typeface="Trebuchet MS"/>
                <a:cs typeface="Trebuchet MS"/>
              </a:rPr>
              <a:t> </a:t>
            </a:r>
            <a:r>
              <a:rPr sz="2000" spc="-120" dirty="0">
                <a:solidFill>
                  <a:srgbClr val="252525"/>
                </a:solidFill>
                <a:latin typeface="Trebuchet MS"/>
                <a:cs typeface="Trebuchet MS"/>
              </a:rPr>
              <a:t>an</a:t>
            </a:r>
            <a:r>
              <a:rPr sz="2000" spc="-30" dirty="0">
                <a:solidFill>
                  <a:srgbClr val="252525"/>
                </a:solidFill>
                <a:latin typeface="Trebuchet MS"/>
                <a:cs typeface="Trebuchet MS"/>
              </a:rPr>
              <a:t> </a:t>
            </a:r>
            <a:r>
              <a:rPr sz="2000" spc="-145" dirty="0">
                <a:solidFill>
                  <a:srgbClr val="252525"/>
                </a:solidFill>
                <a:latin typeface="Trebuchet MS"/>
                <a:cs typeface="Trebuchet MS"/>
              </a:rPr>
              <a:t>adaptive</a:t>
            </a:r>
            <a:r>
              <a:rPr sz="2000" spc="-5" dirty="0">
                <a:solidFill>
                  <a:srgbClr val="252525"/>
                </a:solidFill>
                <a:latin typeface="Trebuchet MS"/>
                <a:cs typeface="Trebuchet MS"/>
              </a:rPr>
              <a:t> </a:t>
            </a:r>
            <a:r>
              <a:rPr sz="2000" spc="-114" dirty="0">
                <a:solidFill>
                  <a:srgbClr val="252525"/>
                </a:solidFill>
                <a:latin typeface="Trebuchet MS"/>
                <a:cs typeface="Trebuchet MS"/>
              </a:rPr>
              <a:t>and</a:t>
            </a:r>
            <a:r>
              <a:rPr sz="2000" spc="-35" dirty="0">
                <a:solidFill>
                  <a:srgbClr val="252525"/>
                </a:solidFill>
                <a:latin typeface="Trebuchet MS"/>
                <a:cs typeface="Trebuchet MS"/>
              </a:rPr>
              <a:t> </a:t>
            </a:r>
            <a:r>
              <a:rPr sz="2000" spc="-40" dirty="0">
                <a:solidFill>
                  <a:srgbClr val="252525"/>
                </a:solidFill>
                <a:latin typeface="Trebuchet MS"/>
                <a:cs typeface="Trebuchet MS"/>
              </a:rPr>
              <a:t>personalized</a:t>
            </a:r>
            <a:r>
              <a:rPr sz="2000" spc="490" dirty="0">
                <a:solidFill>
                  <a:srgbClr val="252525"/>
                </a:solidFill>
                <a:latin typeface="Trebuchet MS"/>
                <a:cs typeface="Trebuchet MS"/>
              </a:rPr>
              <a:t> </a:t>
            </a:r>
            <a:r>
              <a:rPr sz="2000" spc="-105" dirty="0">
                <a:solidFill>
                  <a:srgbClr val="252525"/>
                </a:solidFill>
                <a:latin typeface="Trebuchet MS"/>
                <a:cs typeface="Trebuchet MS"/>
              </a:rPr>
              <a:t>approach</a:t>
            </a:r>
            <a:r>
              <a:rPr sz="2000" spc="-45" dirty="0">
                <a:solidFill>
                  <a:srgbClr val="252525"/>
                </a:solidFill>
                <a:latin typeface="Trebuchet MS"/>
                <a:cs typeface="Trebuchet MS"/>
              </a:rPr>
              <a:t> </a:t>
            </a:r>
            <a:r>
              <a:rPr sz="2000" dirty="0">
                <a:solidFill>
                  <a:srgbClr val="252525"/>
                </a:solidFill>
                <a:latin typeface="Trebuchet MS"/>
                <a:cs typeface="Trebuchet MS"/>
              </a:rPr>
              <a:t>to</a:t>
            </a:r>
            <a:r>
              <a:rPr sz="2000" spc="-60" dirty="0">
                <a:solidFill>
                  <a:srgbClr val="252525"/>
                </a:solidFill>
                <a:latin typeface="Trebuchet MS"/>
                <a:cs typeface="Trebuchet MS"/>
              </a:rPr>
              <a:t> </a:t>
            </a:r>
            <a:r>
              <a:rPr sz="2000" spc="-20" dirty="0">
                <a:solidFill>
                  <a:srgbClr val="252525"/>
                </a:solidFill>
                <a:latin typeface="Trebuchet MS"/>
                <a:cs typeface="Trebuchet MS"/>
              </a:rPr>
              <a:t>drug </a:t>
            </a:r>
            <a:r>
              <a:rPr sz="2000" spc="-150" dirty="0">
                <a:solidFill>
                  <a:srgbClr val="252525"/>
                </a:solidFill>
                <a:latin typeface="Trebuchet MS"/>
                <a:cs typeface="Trebuchet MS"/>
              </a:rPr>
              <a:t>dosage.</a:t>
            </a:r>
            <a:r>
              <a:rPr sz="2000" dirty="0">
                <a:solidFill>
                  <a:srgbClr val="252525"/>
                </a:solidFill>
                <a:latin typeface="Trebuchet MS"/>
                <a:cs typeface="Trebuchet MS"/>
              </a:rPr>
              <a:t> The</a:t>
            </a:r>
            <a:r>
              <a:rPr sz="2000" spc="-150" dirty="0">
                <a:solidFill>
                  <a:srgbClr val="252525"/>
                </a:solidFill>
                <a:latin typeface="Trebuchet MS"/>
                <a:cs typeface="Trebuchet MS"/>
              </a:rPr>
              <a:t> </a:t>
            </a:r>
            <a:r>
              <a:rPr sz="2000" spc="-135" dirty="0">
                <a:solidFill>
                  <a:srgbClr val="252525"/>
                </a:solidFill>
                <a:latin typeface="Trebuchet MS"/>
                <a:cs typeface="Trebuchet MS"/>
              </a:rPr>
              <a:t>fog-</a:t>
            </a:r>
            <a:r>
              <a:rPr sz="2000" spc="-80" dirty="0">
                <a:solidFill>
                  <a:srgbClr val="252525"/>
                </a:solidFill>
                <a:latin typeface="Trebuchet MS"/>
                <a:cs typeface="Trebuchet MS"/>
              </a:rPr>
              <a:t>driven</a:t>
            </a:r>
            <a:r>
              <a:rPr sz="2000" spc="-70" dirty="0">
                <a:solidFill>
                  <a:srgbClr val="252525"/>
                </a:solidFill>
                <a:latin typeface="Trebuchet MS"/>
                <a:cs typeface="Trebuchet MS"/>
              </a:rPr>
              <a:t> </a:t>
            </a:r>
            <a:r>
              <a:rPr sz="2000" dirty="0">
                <a:solidFill>
                  <a:srgbClr val="252525"/>
                </a:solidFill>
                <a:latin typeface="Trebuchet MS"/>
                <a:cs typeface="Trebuchet MS"/>
              </a:rPr>
              <a:t>IoT</a:t>
            </a:r>
            <a:r>
              <a:rPr sz="2000" spc="-130" dirty="0">
                <a:solidFill>
                  <a:srgbClr val="252525"/>
                </a:solidFill>
                <a:latin typeface="Trebuchet MS"/>
                <a:cs typeface="Trebuchet MS"/>
              </a:rPr>
              <a:t> </a:t>
            </a:r>
            <a:r>
              <a:rPr sz="2000" spc="-125" dirty="0">
                <a:solidFill>
                  <a:srgbClr val="252525"/>
                </a:solidFill>
                <a:latin typeface="Trebuchet MS"/>
                <a:cs typeface="Trebuchet MS"/>
              </a:rPr>
              <a:t>healthcare</a:t>
            </a:r>
            <a:r>
              <a:rPr sz="2000" spc="15" dirty="0">
                <a:solidFill>
                  <a:srgbClr val="252525"/>
                </a:solidFill>
                <a:latin typeface="Trebuchet MS"/>
                <a:cs typeface="Trebuchet MS"/>
              </a:rPr>
              <a:t> </a:t>
            </a:r>
            <a:r>
              <a:rPr sz="2000" spc="-85" dirty="0">
                <a:solidFill>
                  <a:srgbClr val="252525"/>
                </a:solidFill>
                <a:latin typeface="Trebuchet MS"/>
                <a:cs typeface="Trebuchet MS"/>
              </a:rPr>
              <a:t>system</a:t>
            </a:r>
            <a:r>
              <a:rPr sz="2000" spc="10" dirty="0">
                <a:solidFill>
                  <a:srgbClr val="252525"/>
                </a:solidFill>
                <a:latin typeface="Trebuchet MS"/>
                <a:cs typeface="Trebuchet MS"/>
              </a:rPr>
              <a:t> </a:t>
            </a:r>
            <a:r>
              <a:rPr sz="2000" spc="-55" dirty="0">
                <a:solidFill>
                  <a:srgbClr val="252525"/>
                </a:solidFill>
                <a:latin typeface="Trebuchet MS"/>
                <a:cs typeface="Trebuchet MS"/>
              </a:rPr>
              <a:t>consists</a:t>
            </a:r>
            <a:r>
              <a:rPr sz="2000" spc="10" dirty="0">
                <a:solidFill>
                  <a:srgbClr val="252525"/>
                </a:solidFill>
                <a:latin typeface="Trebuchet MS"/>
                <a:cs typeface="Trebuchet MS"/>
              </a:rPr>
              <a:t> </a:t>
            </a:r>
            <a:r>
              <a:rPr sz="2000" spc="-30" dirty="0">
                <a:solidFill>
                  <a:srgbClr val="252525"/>
                </a:solidFill>
                <a:latin typeface="Trebuchet MS"/>
                <a:cs typeface="Trebuchet MS"/>
              </a:rPr>
              <a:t>of</a:t>
            </a:r>
            <a:r>
              <a:rPr sz="2000" spc="-5" dirty="0">
                <a:solidFill>
                  <a:srgbClr val="252525"/>
                </a:solidFill>
                <a:latin typeface="Trebuchet MS"/>
                <a:cs typeface="Trebuchet MS"/>
              </a:rPr>
              <a:t> </a:t>
            </a:r>
            <a:r>
              <a:rPr sz="2000" spc="-80" dirty="0">
                <a:solidFill>
                  <a:srgbClr val="252525"/>
                </a:solidFill>
                <a:latin typeface="Trebuchet MS"/>
                <a:cs typeface="Trebuchet MS"/>
              </a:rPr>
              <a:t>the</a:t>
            </a:r>
            <a:r>
              <a:rPr sz="2000" spc="10" dirty="0">
                <a:solidFill>
                  <a:srgbClr val="252525"/>
                </a:solidFill>
                <a:latin typeface="Trebuchet MS"/>
                <a:cs typeface="Trebuchet MS"/>
              </a:rPr>
              <a:t> </a:t>
            </a:r>
            <a:r>
              <a:rPr sz="2000" spc="-75" dirty="0">
                <a:solidFill>
                  <a:srgbClr val="252525"/>
                </a:solidFill>
                <a:latin typeface="Trebuchet MS"/>
                <a:cs typeface="Trebuchet MS"/>
              </a:rPr>
              <a:t>three</a:t>
            </a:r>
            <a:r>
              <a:rPr sz="2000" spc="15" dirty="0">
                <a:solidFill>
                  <a:srgbClr val="252525"/>
                </a:solidFill>
                <a:latin typeface="Trebuchet MS"/>
                <a:cs typeface="Trebuchet MS"/>
              </a:rPr>
              <a:t> </a:t>
            </a:r>
            <a:r>
              <a:rPr sz="2000" spc="-110" dirty="0">
                <a:solidFill>
                  <a:srgbClr val="252525"/>
                </a:solidFill>
                <a:latin typeface="Trebuchet MS"/>
                <a:cs typeface="Trebuchet MS"/>
              </a:rPr>
              <a:t>following</a:t>
            </a:r>
            <a:r>
              <a:rPr sz="2000" dirty="0">
                <a:solidFill>
                  <a:srgbClr val="252525"/>
                </a:solidFill>
                <a:latin typeface="Trebuchet MS"/>
                <a:cs typeface="Trebuchet MS"/>
              </a:rPr>
              <a:t> </a:t>
            </a:r>
            <a:r>
              <a:rPr sz="2000" spc="-180" dirty="0">
                <a:solidFill>
                  <a:srgbClr val="252525"/>
                </a:solidFill>
                <a:latin typeface="Trebuchet MS"/>
                <a:cs typeface="Trebuchet MS"/>
              </a:rPr>
              <a:t>layers:</a:t>
            </a:r>
            <a:r>
              <a:rPr sz="2000" spc="30" dirty="0">
                <a:solidFill>
                  <a:srgbClr val="252525"/>
                </a:solidFill>
                <a:latin typeface="Trebuchet MS"/>
                <a:cs typeface="Trebuchet MS"/>
              </a:rPr>
              <a:t> </a:t>
            </a:r>
            <a:r>
              <a:rPr sz="2000" spc="-125" dirty="0">
                <a:solidFill>
                  <a:srgbClr val="252525"/>
                </a:solidFill>
                <a:latin typeface="Trebuchet MS"/>
                <a:cs typeface="Trebuchet MS"/>
              </a:rPr>
              <a:t>healthcare</a:t>
            </a:r>
            <a:r>
              <a:rPr sz="2000" spc="10" dirty="0">
                <a:solidFill>
                  <a:srgbClr val="252525"/>
                </a:solidFill>
                <a:latin typeface="Trebuchet MS"/>
                <a:cs typeface="Trebuchet MS"/>
              </a:rPr>
              <a:t> </a:t>
            </a:r>
            <a:r>
              <a:rPr sz="2000" spc="-50" dirty="0">
                <a:solidFill>
                  <a:srgbClr val="252525"/>
                </a:solidFill>
                <a:latin typeface="Trebuchet MS"/>
                <a:cs typeface="Trebuchet MS"/>
              </a:rPr>
              <a:t>device </a:t>
            </a:r>
            <a:r>
              <a:rPr sz="2000" spc="-210" dirty="0">
                <a:solidFill>
                  <a:srgbClr val="252525"/>
                </a:solidFill>
                <a:latin typeface="Trebuchet MS"/>
                <a:cs typeface="Trebuchet MS"/>
              </a:rPr>
              <a:t>layer,</a:t>
            </a:r>
            <a:r>
              <a:rPr sz="2000" spc="-240" dirty="0">
                <a:solidFill>
                  <a:srgbClr val="252525"/>
                </a:solidFill>
                <a:latin typeface="Trebuchet MS"/>
                <a:cs typeface="Trebuchet MS"/>
              </a:rPr>
              <a:t> </a:t>
            </a:r>
            <a:r>
              <a:rPr sz="2000" spc="-150" dirty="0">
                <a:solidFill>
                  <a:srgbClr val="252525"/>
                </a:solidFill>
                <a:latin typeface="Trebuchet MS"/>
                <a:cs typeface="Trebuchet MS"/>
              </a:rPr>
              <a:t>medical</a:t>
            </a:r>
            <a:r>
              <a:rPr sz="2000" spc="-30" dirty="0">
                <a:solidFill>
                  <a:srgbClr val="252525"/>
                </a:solidFill>
                <a:latin typeface="Trebuchet MS"/>
                <a:cs typeface="Trebuchet MS"/>
              </a:rPr>
              <a:t> </a:t>
            </a:r>
            <a:r>
              <a:rPr sz="2000" spc="-135" dirty="0">
                <a:solidFill>
                  <a:srgbClr val="252525"/>
                </a:solidFill>
                <a:latin typeface="Trebuchet MS"/>
                <a:cs typeface="Trebuchet MS"/>
              </a:rPr>
              <a:t>fog</a:t>
            </a:r>
            <a:r>
              <a:rPr sz="2000" spc="-15" dirty="0">
                <a:solidFill>
                  <a:srgbClr val="252525"/>
                </a:solidFill>
                <a:latin typeface="Trebuchet MS"/>
                <a:cs typeface="Trebuchet MS"/>
              </a:rPr>
              <a:t> </a:t>
            </a:r>
            <a:r>
              <a:rPr sz="2000" spc="-210" dirty="0">
                <a:solidFill>
                  <a:srgbClr val="252525"/>
                </a:solidFill>
                <a:latin typeface="Trebuchet MS"/>
                <a:cs typeface="Trebuchet MS"/>
              </a:rPr>
              <a:t>layer,</a:t>
            </a:r>
            <a:r>
              <a:rPr sz="2000" spc="-240" dirty="0">
                <a:solidFill>
                  <a:srgbClr val="252525"/>
                </a:solidFill>
                <a:latin typeface="Trebuchet MS"/>
                <a:cs typeface="Trebuchet MS"/>
              </a:rPr>
              <a:t> </a:t>
            </a:r>
            <a:r>
              <a:rPr sz="2000" spc="-130" dirty="0">
                <a:solidFill>
                  <a:srgbClr val="252525"/>
                </a:solidFill>
                <a:latin typeface="Trebuchet MS"/>
                <a:cs typeface="Trebuchet MS"/>
              </a:rPr>
              <a:t>and</a:t>
            </a:r>
            <a:r>
              <a:rPr sz="2000" spc="-25" dirty="0">
                <a:solidFill>
                  <a:srgbClr val="252525"/>
                </a:solidFill>
                <a:latin typeface="Trebuchet MS"/>
                <a:cs typeface="Trebuchet MS"/>
              </a:rPr>
              <a:t> </a:t>
            </a:r>
            <a:r>
              <a:rPr sz="2000" spc="-150" dirty="0">
                <a:solidFill>
                  <a:srgbClr val="252525"/>
                </a:solidFill>
                <a:latin typeface="Trebuchet MS"/>
                <a:cs typeface="Trebuchet MS"/>
              </a:rPr>
              <a:t>medical</a:t>
            </a:r>
            <a:r>
              <a:rPr sz="2000" spc="-30" dirty="0">
                <a:solidFill>
                  <a:srgbClr val="252525"/>
                </a:solidFill>
                <a:latin typeface="Trebuchet MS"/>
                <a:cs typeface="Trebuchet MS"/>
              </a:rPr>
              <a:t> </a:t>
            </a:r>
            <a:r>
              <a:rPr sz="2000" spc="-90" dirty="0">
                <a:solidFill>
                  <a:srgbClr val="252525"/>
                </a:solidFill>
                <a:latin typeface="Trebuchet MS"/>
                <a:cs typeface="Trebuchet MS"/>
              </a:rPr>
              <a:t>cloud</a:t>
            </a:r>
            <a:r>
              <a:rPr sz="2000" spc="-20" dirty="0">
                <a:solidFill>
                  <a:srgbClr val="252525"/>
                </a:solidFill>
                <a:latin typeface="Trebuchet MS"/>
                <a:cs typeface="Trebuchet MS"/>
              </a:rPr>
              <a:t> layer.</a:t>
            </a:r>
            <a:endParaRPr sz="20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719705">
              <a:lnSpc>
                <a:spcPct val="100000"/>
              </a:lnSpc>
              <a:spcBef>
                <a:spcPts val="95"/>
              </a:spcBef>
            </a:pPr>
            <a:r>
              <a:rPr spc="665" dirty="0"/>
              <a:t>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1" y="1450975"/>
            <a:ext cx="10835614" cy="4885953"/>
          </a:xfrm>
          <a:prstGeom prst="rect">
            <a:avLst/>
          </a:prstGeom>
        </p:spPr>
        <p:txBody>
          <a:bodyPr vert="horz" wrap="square" lIns="0" tIns="12700" rIns="0" bIns="0" rtlCol="0">
            <a:spAutoFit/>
          </a:bodyPr>
          <a:lstStyle/>
          <a:p>
            <a:pPr marL="241300" marR="29845" indent="-228600" algn="just">
              <a:lnSpc>
                <a:spcPct val="150000"/>
              </a:lnSpc>
              <a:spcBef>
                <a:spcPts val="100"/>
              </a:spcBef>
              <a:buClr>
                <a:srgbClr val="9BAEB5"/>
              </a:buClr>
              <a:buFont typeface="Wingdings"/>
              <a:buChar char=""/>
              <a:tabLst>
                <a:tab pos="241300" algn="l"/>
              </a:tabLst>
            </a:pPr>
            <a:r>
              <a:rPr lang="en-US" sz="2000" dirty="0" smtClean="0"/>
              <a:t>For the trajectory tracking control problem, </a:t>
            </a:r>
            <a:r>
              <a:rPr lang="en-US" sz="2000" dirty="0" err="1" smtClean="0"/>
              <a:t>Modares</a:t>
            </a:r>
            <a:r>
              <a:rPr lang="en-US" sz="2000" dirty="0" smtClean="0"/>
              <a:t> et al. designed a data-based integral RL algorithm to address the linear quadratic trajectory tracking control problem. </a:t>
            </a:r>
            <a:r>
              <a:rPr sz="2000" dirty="0" smtClean="0">
                <a:solidFill>
                  <a:srgbClr val="252525"/>
                </a:solidFill>
                <a:latin typeface="Trebuchet MS"/>
                <a:cs typeface="Trebuchet MS"/>
              </a:rPr>
              <a:t>The</a:t>
            </a:r>
            <a:r>
              <a:rPr sz="2000" spc="-100" dirty="0" smtClean="0">
                <a:solidFill>
                  <a:srgbClr val="252525"/>
                </a:solidFill>
                <a:latin typeface="Trebuchet MS"/>
                <a:cs typeface="Trebuchet MS"/>
              </a:rPr>
              <a:t> </a:t>
            </a:r>
            <a:r>
              <a:rPr sz="2000" dirty="0">
                <a:solidFill>
                  <a:srgbClr val="252525"/>
                </a:solidFill>
                <a:latin typeface="Trebuchet MS"/>
                <a:cs typeface="Trebuchet MS"/>
              </a:rPr>
              <a:t>risk</a:t>
            </a:r>
            <a:r>
              <a:rPr sz="2000" spc="-95" dirty="0">
                <a:solidFill>
                  <a:srgbClr val="252525"/>
                </a:solidFill>
                <a:latin typeface="Trebuchet MS"/>
                <a:cs typeface="Trebuchet MS"/>
              </a:rPr>
              <a:t> </a:t>
            </a:r>
            <a:r>
              <a:rPr sz="2000" spc="-70" dirty="0">
                <a:solidFill>
                  <a:srgbClr val="252525"/>
                </a:solidFill>
                <a:latin typeface="Trebuchet MS"/>
                <a:cs typeface="Trebuchet MS"/>
              </a:rPr>
              <a:t>factors</a:t>
            </a:r>
            <a:r>
              <a:rPr sz="2000" spc="-5" dirty="0">
                <a:solidFill>
                  <a:srgbClr val="252525"/>
                </a:solidFill>
                <a:latin typeface="Trebuchet MS"/>
                <a:cs typeface="Trebuchet MS"/>
              </a:rPr>
              <a:t> </a:t>
            </a:r>
            <a:r>
              <a:rPr sz="2000" dirty="0">
                <a:solidFill>
                  <a:srgbClr val="252525"/>
                </a:solidFill>
                <a:latin typeface="Trebuchet MS"/>
                <a:cs typeface="Trebuchet MS"/>
              </a:rPr>
              <a:t>of</a:t>
            </a:r>
            <a:r>
              <a:rPr sz="2000" spc="40" dirty="0">
                <a:solidFill>
                  <a:srgbClr val="252525"/>
                </a:solidFill>
                <a:latin typeface="Trebuchet MS"/>
                <a:cs typeface="Trebuchet MS"/>
              </a:rPr>
              <a:t> </a:t>
            </a:r>
            <a:r>
              <a:rPr sz="2000" spc="-80" dirty="0">
                <a:solidFill>
                  <a:srgbClr val="252525"/>
                </a:solidFill>
                <a:latin typeface="Trebuchet MS"/>
                <a:cs typeface="Trebuchet MS"/>
              </a:rPr>
              <a:t>tumorigenesis</a:t>
            </a:r>
            <a:r>
              <a:rPr sz="2000" spc="35" dirty="0">
                <a:solidFill>
                  <a:srgbClr val="252525"/>
                </a:solidFill>
                <a:latin typeface="Trebuchet MS"/>
                <a:cs typeface="Trebuchet MS"/>
              </a:rPr>
              <a:t> </a:t>
            </a:r>
            <a:r>
              <a:rPr sz="2000" spc="-35" dirty="0">
                <a:solidFill>
                  <a:srgbClr val="252525"/>
                </a:solidFill>
                <a:latin typeface="Trebuchet MS"/>
                <a:cs typeface="Trebuchet MS"/>
              </a:rPr>
              <a:t>are</a:t>
            </a:r>
            <a:r>
              <a:rPr sz="2000" spc="40" dirty="0">
                <a:solidFill>
                  <a:srgbClr val="252525"/>
                </a:solidFill>
                <a:latin typeface="Trebuchet MS"/>
                <a:cs typeface="Trebuchet MS"/>
              </a:rPr>
              <a:t> </a:t>
            </a:r>
            <a:r>
              <a:rPr sz="2000" spc="-100" dirty="0">
                <a:solidFill>
                  <a:srgbClr val="252525"/>
                </a:solidFill>
                <a:latin typeface="Trebuchet MS"/>
                <a:cs typeface="Trebuchet MS"/>
              </a:rPr>
              <a:t>highly</a:t>
            </a:r>
            <a:r>
              <a:rPr sz="2000" spc="40" dirty="0">
                <a:solidFill>
                  <a:srgbClr val="252525"/>
                </a:solidFill>
                <a:latin typeface="Trebuchet MS"/>
                <a:cs typeface="Trebuchet MS"/>
              </a:rPr>
              <a:t> </a:t>
            </a:r>
            <a:r>
              <a:rPr sz="2000" spc="-125" dirty="0">
                <a:solidFill>
                  <a:srgbClr val="252525"/>
                </a:solidFill>
                <a:latin typeface="Trebuchet MS"/>
                <a:cs typeface="Trebuchet MS"/>
              </a:rPr>
              <a:t>diverse,</a:t>
            </a:r>
            <a:r>
              <a:rPr sz="2000" spc="-25" dirty="0">
                <a:solidFill>
                  <a:srgbClr val="252525"/>
                </a:solidFill>
                <a:latin typeface="Trebuchet MS"/>
                <a:cs typeface="Trebuchet MS"/>
              </a:rPr>
              <a:t> </a:t>
            </a:r>
            <a:r>
              <a:rPr sz="2000" spc="-100" dirty="0">
                <a:solidFill>
                  <a:srgbClr val="252525"/>
                </a:solidFill>
                <a:latin typeface="Trebuchet MS"/>
                <a:cs typeface="Trebuchet MS"/>
              </a:rPr>
              <a:t>including</a:t>
            </a:r>
            <a:r>
              <a:rPr sz="2000" spc="30" dirty="0">
                <a:solidFill>
                  <a:srgbClr val="252525"/>
                </a:solidFill>
                <a:latin typeface="Trebuchet MS"/>
                <a:cs typeface="Trebuchet MS"/>
              </a:rPr>
              <a:t> </a:t>
            </a:r>
            <a:r>
              <a:rPr sz="2000" spc="-100" dirty="0">
                <a:solidFill>
                  <a:srgbClr val="252525"/>
                </a:solidFill>
                <a:latin typeface="Trebuchet MS"/>
                <a:cs typeface="Trebuchet MS"/>
              </a:rPr>
              <a:t>genetic</a:t>
            </a:r>
            <a:r>
              <a:rPr sz="2000" spc="40" dirty="0">
                <a:solidFill>
                  <a:srgbClr val="252525"/>
                </a:solidFill>
                <a:latin typeface="Trebuchet MS"/>
                <a:cs typeface="Trebuchet MS"/>
              </a:rPr>
              <a:t> </a:t>
            </a:r>
            <a:r>
              <a:rPr sz="2000" spc="-135" dirty="0">
                <a:solidFill>
                  <a:srgbClr val="252525"/>
                </a:solidFill>
                <a:latin typeface="Trebuchet MS"/>
                <a:cs typeface="Trebuchet MS"/>
              </a:rPr>
              <a:t>alterations,</a:t>
            </a:r>
            <a:r>
              <a:rPr sz="2000" spc="-35" dirty="0">
                <a:solidFill>
                  <a:srgbClr val="252525"/>
                </a:solidFill>
                <a:latin typeface="Trebuchet MS"/>
                <a:cs typeface="Trebuchet MS"/>
              </a:rPr>
              <a:t> </a:t>
            </a:r>
            <a:r>
              <a:rPr sz="2000" dirty="0">
                <a:solidFill>
                  <a:srgbClr val="252525"/>
                </a:solidFill>
                <a:latin typeface="Trebuchet MS"/>
                <a:cs typeface="Trebuchet MS"/>
              </a:rPr>
              <a:t>poor</a:t>
            </a:r>
            <a:r>
              <a:rPr sz="2000" spc="25" dirty="0">
                <a:solidFill>
                  <a:srgbClr val="252525"/>
                </a:solidFill>
                <a:latin typeface="Trebuchet MS"/>
                <a:cs typeface="Trebuchet MS"/>
              </a:rPr>
              <a:t> </a:t>
            </a:r>
            <a:r>
              <a:rPr sz="2000" spc="-165" dirty="0">
                <a:solidFill>
                  <a:srgbClr val="252525"/>
                </a:solidFill>
                <a:latin typeface="Trebuchet MS"/>
                <a:cs typeface="Trebuchet MS"/>
              </a:rPr>
              <a:t>diet,</a:t>
            </a:r>
            <a:r>
              <a:rPr sz="2000" spc="-25" dirty="0">
                <a:solidFill>
                  <a:srgbClr val="252525"/>
                </a:solidFill>
                <a:latin typeface="Trebuchet MS"/>
                <a:cs typeface="Trebuchet MS"/>
              </a:rPr>
              <a:t> </a:t>
            </a:r>
            <a:r>
              <a:rPr sz="2000" spc="-35" dirty="0">
                <a:solidFill>
                  <a:srgbClr val="252525"/>
                </a:solidFill>
                <a:latin typeface="Trebuchet MS"/>
                <a:cs typeface="Trebuchet MS"/>
              </a:rPr>
              <a:t>physical</a:t>
            </a:r>
            <a:endParaRPr sz="2000" dirty="0">
              <a:latin typeface="Trebuchet MS"/>
              <a:cs typeface="Trebuchet MS"/>
            </a:endParaRPr>
          </a:p>
          <a:p>
            <a:pPr marL="241300">
              <a:lnSpc>
                <a:spcPct val="100000"/>
              </a:lnSpc>
              <a:spcBef>
                <a:spcPts val="1200"/>
              </a:spcBef>
              <a:tabLst>
                <a:tab pos="3180715" algn="l"/>
              </a:tabLst>
            </a:pPr>
            <a:r>
              <a:rPr sz="2000" spc="-170" dirty="0">
                <a:solidFill>
                  <a:srgbClr val="252525"/>
                </a:solidFill>
                <a:latin typeface="Trebuchet MS"/>
                <a:cs typeface="Trebuchet MS"/>
              </a:rPr>
              <a:t>inactivity,</a:t>
            </a:r>
            <a:r>
              <a:rPr sz="2000" spc="-235" dirty="0">
                <a:solidFill>
                  <a:srgbClr val="252525"/>
                </a:solidFill>
                <a:latin typeface="Trebuchet MS"/>
                <a:cs typeface="Trebuchet MS"/>
              </a:rPr>
              <a:t> </a:t>
            </a:r>
            <a:r>
              <a:rPr sz="2000" spc="-85" dirty="0">
                <a:solidFill>
                  <a:srgbClr val="252525"/>
                </a:solidFill>
                <a:latin typeface="Trebuchet MS"/>
                <a:cs typeface="Trebuchet MS"/>
              </a:rPr>
              <a:t>chronic</a:t>
            </a:r>
            <a:r>
              <a:rPr sz="2000" dirty="0">
                <a:solidFill>
                  <a:srgbClr val="252525"/>
                </a:solidFill>
                <a:latin typeface="Trebuchet MS"/>
                <a:cs typeface="Trebuchet MS"/>
              </a:rPr>
              <a:t> </a:t>
            </a:r>
            <a:r>
              <a:rPr sz="2000" spc="-10" dirty="0">
                <a:solidFill>
                  <a:srgbClr val="252525"/>
                </a:solidFill>
                <a:latin typeface="Trebuchet MS"/>
                <a:cs typeface="Trebuchet MS"/>
              </a:rPr>
              <a:t>infections</a:t>
            </a:r>
            <a:r>
              <a:rPr sz="2000" dirty="0">
                <a:solidFill>
                  <a:srgbClr val="252525"/>
                </a:solidFill>
                <a:latin typeface="Trebuchet MS"/>
                <a:cs typeface="Trebuchet MS"/>
              </a:rPr>
              <a:t>	</a:t>
            </a:r>
            <a:r>
              <a:rPr sz="2000" spc="-130" dirty="0">
                <a:solidFill>
                  <a:srgbClr val="252525"/>
                </a:solidFill>
                <a:latin typeface="Trebuchet MS"/>
                <a:cs typeface="Trebuchet MS"/>
              </a:rPr>
              <a:t>and</a:t>
            </a:r>
            <a:r>
              <a:rPr sz="2000" spc="-70" dirty="0">
                <a:solidFill>
                  <a:srgbClr val="252525"/>
                </a:solidFill>
                <a:latin typeface="Trebuchet MS"/>
                <a:cs typeface="Trebuchet MS"/>
              </a:rPr>
              <a:t> </a:t>
            </a:r>
            <a:r>
              <a:rPr sz="2000" dirty="0">
                <a:solidFill>
                  <a:srgbClr val="252525"/>
                </a:solidFill>
                <a:latin typeface="Trebuchet MS"/>
                <a:cs typeface="Trebuchet MS"/>
              </a:rPr>
              <a:t>so</a:t>
            </a:r>
            <a:r>
              <a:rPr sz="2000" spc="-80" dirty="0">
                <a:solidFill>
                  <a:srgbClr val="252525"/>
                </a:solidFill>
                <a:latin typeface="Trebuchet MS"/>
                <a:cs typeface="Trebuchet MS"/>
              </a:rPr>
              <a:t> </a:t>
            </a:r>
            <a:r>
              <a:rPr sz="2000" spc="-25" dirty="0">
                <a:solidFill>
                  <a:srgbClr val="252525"/>
                </a:solidFill>
                <a:latin typeface="Trebuchet MS"/>
                <a:cs typeface="Trebuchet MS"/>
              </a:rPr>
              <a:t>on.</a:t>
            </a:r>
            <a:endParaRPr sz="2000" dirty="0">
              <a:latin typeface="Trebuchet MS"/>
              <a:cs typeface="Trebuchet MS"/>
            </a:endParaRPr>
          </a:p>
          <a:p>
            <a:pPr marL="241300" marR="29209" indent="-228600">
              <a:lnSpc>
                <a:spcPct val="150000"/>
              </a:lnSpc>
              <a:spcBef>
                <a:spcPts val="1010"/>
              </a:spcBef>
              <a:buClr>
                <a:srgbClr val="9BAEB5"/>
              </a:buClr>
              <a:buFont typeface="Wingdings"/>
              <a:buChar char=""/>
              <a:tabLst>
                <a:tab pos="241300" algn="l"/>
                <a:tab pos="8121015" algn="l"/>
                <a:tab pos="8324850" algn="l"/>
              </a:tabLst>
            </a:pPr>
            <a:r>
              <a:rPr lang="en-US" sz="2000" dirty="0" smtClean="0"/>
              <a:t>Later, an off-policy integral RL algorithm was proposed to cope with the optimal exponential tracking control of unknown linear systems</a:t>
            </a:r>
            <a:r>
              <a:rPr sz="2000" spc="-10" dirty="0" smtClean="0">
                <a:solidFill>
                  <a:srgbClr val="252525"/>
                </a:solidFill>
                <a:latin typeface="Trebuchet MS"/>
                <a:cs typeface="Trebuchet MS"/>
              </a:rPr>
              <a:t>.</a:t>
            </a:r>
            <a:endParaRPr sz="2000" dirty="0">
              <a:latin typeface="Trebuchet MS"/>
              <a:cs typeface="Trebuchet MS"/>
            </a:endParaRPr>
          </a:p>
          <a:p>
            <a:pPr marL="241300" marR="5080" indent="-228600">
              <a:lnSpc>
                <a:spcPct val="150000"/>
              </a:lnSpc>
              <a:spcBef>
                <a:spcPts val="1000"/>
              </a:spcBef>
              <a:buClr>
                <a:srgbClr val="9BAEB5"/>
              </a:buClr>
              <a:buFont typeface="Wingdings"/>
              <a:buChar char=""/>
              <a:tabLst>
                <a:tab pos="241300" algn="l"/>
              </a:tabLst>
            </a:pPr>
            <a:r>
              <a:rPr lang="en-US" sz="2000" dirty="0" smtClean="0"/>
              <a:t>Wei et al. [36] investigated event-triggered near-optimal tracking control of boiler-turbine systems with asymmetric input constraints. In continuous-time systems, Yang et al. [37] addressed the event-triggered constrained robust control problem for nonlinear systems with mismatched uncertainties via single network adaptive critic design</a:t>
            </a:r>
            <a:r>
              <a:rPr sz="2000" spc="-60" dirty="0" smtClean="0">
                <a:solidFill>
                  <a:srgbClr val="252525"/>
                </a:solidFill>
                <a:latin typeface="Trebuchet MS"/>
                <a:cs typeface="Trebuchet MS"/>
              </a:rPr>
              <a:t>.</a:t>
            </a:r>
            <a:endParaRPr sz="2000" dirty="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454275">
              <a:lnSpc>
                <a:spcPct val="100000"/>
              </a:lnSpc>
              <a:spcBef>
                <a:spcPts val="95"/>
              </a:spcBef>
            </a:pPr>
            <a:r>
              <a:rPr spc="610" dirty="0"/>
              <a:t>EXISTING</a:t>
            </a:r>
            <a:r>
              <a:rPr spc="285" dirty="0"/>
              <a:t> </a:t>
            </a:r>
            <a:r>
              <a:rPr spc="505" dirty="0"/>
              <a:t>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76338" y="1069975"/>
            <a:ext cx="10800080" cy="5463760"/>
          </a:xfrm>
          <a:prstGeom prst="rect">
            <a:avLst/>
          </a:prstGeom>
        </p:spPr>
        <p:txBody>
          <a:bodyPr vert="horz" wrap="square" lIns="0" tIns="437662" rIns="0" bIns="0" rtlCol="0">
            <a:spAutoFit/>
          </a:bodyPr>
          <a:lstStyle/>
          <a:p>
            <a:pPr marL="355600" marR="6350" indent="-342900">
              <a:lnSpc>
                <a:spcPct val="150100"/>
              </a:lnSpc>
              <a:spcBef>
                <a:spcPts val="95"/>
              </a:spcBef>
              <a:buClr>
                <a:srgbClr val="9BAEB5"/>
              </a:buClr>
              <a:buFont typeface="Wingdings" panose="05000000000000000000" pitchFamily="2" charset="2"/>
              <a:buChar char="Ø"/>
              <a:tabLst>
                <a:tab pos="241300" algn="l"/>
                <a:tab pos="2536190" algn="l"/>
              </a:tabLst>
            </a:pPr>
            <a:r>
              <a:rPr lang="en-US" dirty="0" smtClean="0"/>
              <a:t>Compared </a:t>
            </a:r>
            <a:r>
              <a:rPr lang="en-US" dirty="0"/>
              <a:t>with existing </a:t>
            </a:r>
            <a:r>
              <a:rPr lang="en-US" dirty="0" smtClean="0"/>
              <a:t>approaches, </a:t>
            </a:r>
            <a:r>
              <a:rPr lang="en-US" dirty="0"/>
              <a:t>which developed robust control schemes for uncertain immune systems to maintain the number of immune cells and tumor cells at a appropriate level only, this paper further considers the drug dosage optimization problem. By employing RL technique, the drug dosage is reduced as much as possible while ensuring the treatment effect. Therefore, it is salutary to human body. </a:t>
            </a:r>
            <a:endParaRPr lang="en-US" dirty="0" smtClean="0"/>
          </a:p>
          <a:p>
            <a:pPr marL="355600" marR="6350" indent="-342900">
              <a:lnSpc>
                <a:spcPct val="150100"/>
              </a:lnSpc>
              <a:spcBef>
                <a:spcPts val="95"/>
              </a:spcBef>
              <a:buClr>
                <a:srgbClr val="9BAEB5"/>
              </a:buClr>
              <a:buFont typeface="Wingdings" panose="05000000000000000000" pitchFamily="2" charset="2"/>
              <a:buChar char="Ø"/>
              <a:tabLst>
                <a:tab pos="241300" algn="l"/>
                <a:tab pos="2536190" algn="l"/>
              </a:tabLst>
            </a:pPr>
            <a:r>
              <a:rPr lang="en-US" dirty="0" smtClean="0"/>
              <a:t>Unlike </a:t>
            </a:r>
            <a:r>
              <a:rPr lang="en-US" dirty="0"/>
              <a:t>existing immune optimization regulation </a:t>
            </a:r>
            <a:r>
              <a:rPr lang="en-US" dirty="0" smtClean="0"/>
              <a:t>approaches,that </a:t>
            </a:r>
            <a:r>
              <a:rPr lang="en-US" dirty="0"/>
              <a:t>considered idea model only, this paper considers model uncertainties and input constraints simultaneously, which is more appropriate in actual scenario. By designing a discounted non-quadratic performance index function, the developed </a:t>
            </a:r>
            <a:r>
              <a:rPr lang="en-US" dirty="0" smtClean="0"/>
              <a:t>RL-based </a:t>
            </a:r>
            <a:r>
              <a:rPr lang="en-US" dirty="0"/>
              <a:t>drug dosage control strategy guarantees the number of immune cells and tumor cells maintain at the desired level under model uncertainties and limited drug dosages</a:t>
            </a:r>
            <a:endParaRPr spc="-10"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475865">
              <a:lnSpc>
                <a:spcPct val="100000"/>
              </a:lnSpc>
              <a:spcBef>
                <a:spcPts val="95"/>
              </a:spcBef>
            </a:pPr>
            <a:r>
              <a:rPr spc="405" dirty="0"/>
              <a:t>PROPOSED</a:t>
            </a:r>
            <a:r>
              <a:rPr spc="-35" dirty="0"/>
              <a:t> </a:t>
            </a:r>
            <a:r>
              <a:rPr spc="345" dirty="0"/>
              <a:t>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569" y="1827656"/>
            <a:ext cx="10669905" cy="3959225"/>
          </a:xfrm>
          <a:prstGeom prst="rect">
            <a:avLst/>
          </a:prstGeom>
        </p:spPr>
        <p:txBody>
          <a:bodyPr vert="horz" wrap="square" lIns="0" tIns="13335" rIns="0" bIns="0" rtlCol="0">
            <a:spAutoFit/>
          </a:bodyPr>
          <a:lstStyle/>
          <a:p>
            <a:pPr marL="12700">
              <a:lnSpc>
                <a:spcPct val="100000"/>
              </a:lnSpc>
              <a:spcBef>
                <a:spcPts val="105"/>
              </a:spcBef>
            </a:pPr>
            <a:r>
              <a:rPr sz="2000" u="sng" spc="-10" dirty="0">
                <a:uFill>
                  <a:solidFill>
                    <a:srgbClr val="000000"/>
                  </a:solidFill>
                </a:uFill>
                <a:latin typeface="Trebuchet MS"/>
                <a:cs typeface="Trebuchet MS"/>
              </a:rPr>
              <a:t>ADAPTABILITY:</a:t>
            </a:r>
            <a:r>
              <a:rPr sz="2000" spc="-240" dirty="0">
                <a:latin typeface="Trebuchet MS"/>
                <a:cs typeface="Trebuchet MS"/>
              </a:rPr>
              <a:t> </a:t>
            </a:r>
            <a:r>
              <a:rPr sz="2000" spc="-105" dirty="0">
                <a:latin typeface="Trebuchet MS"/>
                <a:cs typeface="Trebuchet MS"/>
              </a:rPr>
              <a:t>Reinforcement</a:t>
            </a:r>
            <a:r>
              <a:rPr sz="2000" spc="-65" dirty="0">
                <a:latin typeface="Trebuchet MS"/>
                <a:cs typeface="Trebuchet MS"/>
              </a:rPr>
              <a:t> </a:t>
            </a:r>
            <a:r>
              <a:rPr sz="2000" spc="-125" dirty="0">
                <a:latin typeface="Trebuchet MS"/>
                <a:cs typeface="Trebuchet MS"/>
              </a:rPr>
              <a:t>learning</a:t>
            </a:r>
            <a:r>
              <a:rPr sz="2000" spc="-65" dirty="0">
                <a:latin typeface="Trebuchet MS"/>
                <a:cs typeface="Trebuchet MS"/>
              </a:rPr>
              <a:t> </a:t>
            </a:r>
            <a:r>
              <a:rPr sz="2000" spc="-130" dirty="0">
                <a:latin typeface="Trebuchet MS"/>
                <a:cs typeface="Trebuchet MS"/>
              </a:rPr>
              <a:t>enables</a:t>
            </a:r>
            <a:r>
              <a:rPr sz="2000" spc="-35" dirty="0">
                <a:latin typeface="Trebuchet MS"/>
                <a:cs typeface="Trebuchet MS"/>
              </a:rPr>
              <a:t> </a:t>
            </a:r>
            <a:r>
              <a:rPr sz="2000" spc="-140" dirty="0">
                <a:latin typeface="Trebuchet MS"/>
                <a:cs typeface="Trebuchet MS"/>
              </a:rPr>
              <a:t>dynamic</a:t>
            </a:r>
            <a:r>
              <a:rPr sz="2000" spc="-55" dirty="0">
                <a:latin typeface="Trebuchet MS"/>
                <a:cs typeface="Trebuchet MS"/>
              </a:rPr>
              <a:t> </a:t>
            </a:r>
            <a:r>
              <a:rPr sz="2000" spc="-130" dirty="0">
                <a:latin typeface="Trebuchet MS"/>
                <a:cs typeface="Trebuchet MS"/>
              </a:rPr>
              <a:t>adaptation</a:t>
            </a:r>
            <a:r>
              <a:rPr sz="2000" spc="-65" dirty="0">
                <a:latin typeface="Trebuchet MS"/>
                <a:cs typeface="Trebuchet MS"/>
              </a:rPr>
              <a:t> </a:t>
            </a:r>
            <a:r>
              <a:rPr sz="2000" spc="-10" dirty="0">
                <a:latin typeface="Trebuchet MS"/>
                <a:cs typeface="Trebuchet MS"/>
              </a:rPr>
              <a:t>to</a:t>
            </a:r>
            <a:r>
              <a:rPr sz="2000" spc="-45" dirty="0">
                <a:latin typeface="Trebuchet MS"/>
                <a:cs typeface="Trebuchet MS"/>
              </a:rPr>
              <a:t> </a:t>
            </a:r>
            <a:r>
              <a:rPr sz="2000" spc="-125" dirty="0">
                <a:latin typeface="Trebuchet MS"/>
                <a:cs typeface="Trebuchet MS"/>
              </a:rPr>
              <a:t>changes</a:t>
            </a:r>
            <a:r>
              <a:rPr sz="2000" spc="-45" dirty="0">
                <a:latin typeface="Trebuchet MS"/>
                <a:cs typeface="Trebuchet MS"/>
              </a:rPr>
              <a:t> </a:t>
            </a:r>
            <a:r>
              <a:rPr sz="2000" spc="-114" dirty="0">
                <a:latin typeface="Trebuchet MS"/>
                <a:cs typeface="Trebuchet MS"/>
              </a:rPr>
              <a:t>in</a:t>
            </a:r>
            <a:r>
              <a:rPr sz="2000" spc="-50" dirty="0">
                <a:latin typeface="Trebuchet MS"/>
                <a:cs typeface="Trebuchet MS"/>
              </a:rPr>
              <a:t> </a:t>
            </a:r>
            <a:r>
              <a:rPr sz="2000" spc="-114" dirty="0">
                <a:latin typeface="Trebuchet MS"/>
                <a:cs typeface="Trebuchet MS"/>
              </a:rPr>
              <a:t>the</a:t>
            </a:r>
            <a:r>
              <a:rPr sz="2000" spc="-35" dirty="0">
                <a:latin typeface="Trebuchet MS"/>
                <a:cs typeface="Trebuchet MS"/>
              </a:rPr>
              <a:t> </a:t>
            </a:r>
            <a:r>
              <a:rPr sz="2000" spc="-105" dirty="0">
                <a:latin typeface="Trebuchet MS"/>
                <a:cs typeface="Trebuchet MS"/>
              </a:rPr>
              <a:t>patient's</a:t>
            </a:r>
            <a:r>
              <a:rPr sz="2000" spc="-60" dirty="0">
                <a:latin typeface="Trebuchet MS"/>
                <a:cs typeface="Trebuchet MS"/>
              </a:rPr>
              <a:t> </a:t>
            </a:r>
            <a:r>
              <a:rPr sz="2000" spc="-10" dirty="0">
                <a:latin typeface="Trebuchet MS"/>
                <a:cs typeface="Trebuchet MS"/>
              </a:rPr>
              <a:t>immune</a:t>
            </a:r>
            <a:endParaRPr sz="2000" dirty="0">
              <a:latin typeface="Trebuchet MS"/>
              <a:cs typeface="Trebuchet MS"/>
            </a:endParaRPr>
          </a:p>
          <a:p>
            <a:pPr marL="12700">
              <a:lnSpc>
                <a:spcPct val="100000"/>
              </a:lnSpc>
              <a:spcBef>
                <a:spcPts val="1680"/>
              </a:spcBef>
            </a:pPr>
            <a:r>
              <a:rPr sz="2000" spc="-100" dirty="0">
                <a:latin typeface="Trebuchet MS"/>
                <a:cs typeface="Trebuchet MS"/>
              </a:rPr>
              <a:t>response,</a:t>
            </a:r>
            <a:r>
              <a:rPr sz="2000" spc="-250" dirty="0">
                <a:latin typeface="Trebuchet MS"/>
                <a:cs typeface="Trebuchet MS"/>
              </a:rPr>
              <a:t> </a:t>
            </a:r>
            <a:r>
              <a:rPr sz="2000" spc="-120" dirty="0">
                <a:latin typeface="Trebuchet MS"/>
                <a:cs typeface="Trebuchet MS"/>
              </a:rPr>
              <a:t>allowing</a:t>
            </a:r>
            <a:r>
              <a:rPr sz="2000" spc="-65" dirty="0">
                <a:latin typeface="Trebuchet MS"/>
                <a:cs typeface="Trebuchet MS"/>
              </a:rPr>
              <a:t> </a:t>
            </a:r>
            <a:r>
              <a:rPr sz="2000" spc="-80" dirty="0">
                <a:latin typeface="Trebuchet MS"/>
                <a:cs typeface="Trebuchet MS"/>
              </a:rPr>
              <a:t>for</a:t>
            </a:r>
            <a:r>
              <a:rPr sz="2000" spc="-40" dirty="0">
                <a:latin typeface="Trebuchet MS"/>
                <a:cs typeface="Trebuchet MS"/>
              </a:rPr>
              <a:t> </a:t>
            </a:r>
            <a:r>
              <a:rPr sz="2000" spc="-100" dirty="0">
                <a:latin typeface="Trebuchet MS"/>
                <a:cs typeface="Trebuchet MS"/>
              </a:rPr>
              <a:t>personalized</a:t>
            </a:r>
            <a:r>
              <a:rPr sz="2000" spc="-50" dirty="0">
                <a:latin typeface="Trebuchet MS"/>
                <a:cs typeface="Trebuchet MS"/>
              </a:rPr>
              <a:t> </a:t>
            </a:r>
            <a:r>
              <a:rPr sz="2000" spc="-130" dirty="0">
                <a:latin typeface="Trebuchet MS"/>
                <a:cs typeface="Trebuchet MS"/>
              </a:rPr>
              <a:t>and</a:t>
            </a:r>
            <a:r>
              <a:rPr sz="2000" spc="-30" dirty="0">
                <a:latin typeface="Trebuchet MS"/>
                <a:cs typeface="Trebuchet MS"/>
              </a:rPr>
              <a:t> </a:t>
            </a:r>
            <a:r>
              <a:rPr sz="2000" spc="-85" dirty="0">
                <a:latin typeface="Trebuchet MS"/>
                <a:cs typeface="Trebuchet MS"/>
              </a:rPr>
              <a:t>responsive</a:t>
            </a:r>
            <a:r>
              <a:rPr sz="2000" spc="-40" dirty="0">
                <a:latin typeface="Trebuchet MS"/>
                <a:cs typeface="Trebuchet MS"/>
              </a:rPr>
              <a:t> </a:t>
            </a:r>
            <a:r>
              <a:rPr sz="2000" spc="-110" dirty="0">
                <a:latin typeface="Trebuchet MS"/>
                <a:cs typeface="Trebuchet MS"/>
              </a:rPr>
              <a:t>dosage</a:t>
            </a:r>
            <a:r>
              <a:rPr sz="2000" spc="-25" dirty="0">
                <a:latin typeface="Trebuchet MS"/>
                <a:cs typeface="Trebuchet MS"/>
              </a:rPr>
              <a:t> </a:t>
            </a:r>
            <a:r>
              <a:rPr sz="2000" spc="-45" dirty="0">
                <a:latin typeface="Trebuchet MS"/>
                <a:cs typeface="Trebuchet MS"/>
              </a:rPr>
              <a:t>adjustments.</a:t>
            </a:r>
            <a:endParaRPr sz="2000" dirty="0">
              <a:latin typeface="Trebuchet MS"/>
              <a:cs typeface="Trebuchet MS"/>
            </a:endParaRPr>
          </a:p>
          <a:p>
            <a:pPr marL="12700">
              <a:lnSpc>
                <a:spcPct val="100000"/>
              </a:lnSpc>
              <a:spcBef>
                <a:spcPts val="1680"/>
              </a:spcBef>
            </a:pPr>
            <a:r>
              <a:rPr sz="2000" u="sng" dirty="0">
                <a:uFill>
                  <a:solidFill>
                    <a:srgbClr val="000000"/>
                  </a:solidFill>
                </a:uFill>
                <a:latin typeface="Trebuchet MS"/>
                <a:cs typeface="Trebuchet MS"/>
              </a:rPr>
              <a:t>POTENTIAL </a:t>
            </a:r>
            <a:r>
              <a:rPr sz="2000" u="sng" spc="70" dirty="0">
                <a:uFill>
                  <a:solidFill>
                    <a:srgbClr val="000000"/>
                  </a:solidFill>
                </a:uFill>
                <a:latin typeface="Trebuchet MS"/>
                <a:cs typeface="Trebuchet MS"/>
              </a:rPr>
              <a:t>FOR</a:t>
            </a:r>
            <a:r>
              <a:rPr sz="2000" u="sng" spc="5" dirty="0">
                <a:uFill>
                  <a:solidFill>
                    <a:srgbClr val="000000"/>
                  </a:solidFill>
                </a:uFill>
                <a:latin typeface="Trebuchet MS"/>
                <a:cs typeface="Trebuchet MS"/>
              </a:rPr>
              <a:t> </a:t>
            </a:r>
            <a:r>
              <a:rPr sz="2000" u="sng" spc="100" dirty="0">
                <a:uFill>
                  <a:solidFill>
                    <a:srgbClr val="000000"/>
                  </a:solidFill>
                </a:uFill>
                <a:latin typeface="Trebuchet MS"/>
                <a:cs typeface="Trebuchet MS"/>
              </a:rPr>
              <a:t>COMPLEX</a:t>
            </a:r>
            <a:r>
              <a:rPr sz="2000" u="sng" spc="-15" dirty="0">
                <a:uFill>
                  <a:solidFill>
                    <a:srgbClr val="000000"/>
                  </a:solidFill>
                </a:uFill>
                <a:latin typeface="Trebuchet MS"/>
                <a:cs typeface="Trebuchet MS"/>
              </a:rPr>
              <a:t> </a:t>
            </a:r>
            <a:r>
              <a:rPr sz="2000" u="sng" spc="-10" dirty="0">
                <a:uFill>
                  <a:solidFill>
                    <a:srgbClr val="000000"/>
                  </a:solidFill>
                </a:uFill>
                <a:latin typeface="Trebuchet MS"/>
                <a:cs typeface="Trebuchet MS"/>
              </a:rPr>
              <a:t>REGIMENS:</a:t>
            </a:r>
            <a:r>
              <a:rPr sz="2000" spc="-240" dirty="0">
                <a:latin typeface="Trebuchet MS"/>
                <a:cs typeface="Trebuchet MS"/>
              </a:rPr>
              <a:t> </a:t>
            </a:r>
            <a:r>
              <a:rPr sz="2000" dirty="0">
                <a:latin typeface="Trebuchet MS"/>
                <a:cs typeface="Trebuchet MS"/>
              </a:rPr>
              <a:t>RL</a:t>
            </a:r>
            <a:r>
              <a:rPr sz="2000" spc="-10" dirty="0">
                <a:latin typeface="Trebuchet MS"/>
                <a:cs typeface="Trebuchet MS"/>
              </a:rPr>
              <a:t> </a:t>
            </a:r>
            <a:r>
              <a:rPr sz="2000" spc="-105" dirty="0">
                <a:latin typeface="Trebuchet MS"/>
                <a:cs typeface="Trebuchet MS"/>
              </a:rPr>
              <a:t>algorithms</a:t>
            </a:r>
            <a:r>
              <a:rPr sz="2000" spc="-35" dirty="0">
                <a:latin typeface="Trebuchet MS"/>
                <a:cs typeface="Trebuchet MS"/>
              </a:rPr>
              <a:t> </a:t>
            </a:r>
            <a:r>
              <a:rPr sz="2000" spc="-140" dirty="0">
                <a:latin typeface="Trebuchet MS"/>
                <a:cs typeface="Trebuchet MS"/>
              </a:rPr>
              <a:t>can</a:t>
            </a:r>
            <a:r>
              <a:rPr sz="2000" dirty="0">
                <a:latin typeface="Trebuchet MS"/>
                <a:cs typeface="Trebuchet MS"/>
              </a:rPr>
              <a:t> </a:t>
            </a:r>
            <a:r>
              <a:rPr sz="2000" spc="-140" dirty="0">
                <a:latin typeface="Trebuchet MS"/>
                <a:cs typeface="Trebuchet MS"/>
              </a:rPr>
              <a:t>handle</a:t>
            </a:r>
            <a:r>
              <a:rPr sz="2000" dirty="0">
                <a:latin typeface="Trebuchet MS"/>
                <a:cs typeface="Trebuchet MS"/>
              </a:rPr>
              <a:t> </a:t>
            </a:r>
            <a:r>
              <a:rPr sz="2000" spc="-90" dirty="0">
                <a:latin typeface="Trebuchet MS"/>
                <a:cs typeface="Trebuchet MS"/>
              </a:rPr>
              <a:t>complex</a:t>
            </a:r>
            <a:r>
              <a:rPr sz="2000" spc="-40" dirty="0">
                <a:latin typeface="Trebuchet MS"/>
                <a:cs typeface="Trebuchet MS"/>
              </a:rPr>
              <a:t> </a:t>
            </a:r>
            <a:r>
              <a:rPr sz="2000" spc="-80" dirty="0">
                <a:latin typeface="Trebuchet MS"/>
                <a:cs typeface="Trebuchet MS"/>
              </a:rPr>
              <a:t>drug</a:t>
            </a:r>
            <a:r>
              <a:rPr sz="2000" spc="-15" dirty="0">
                <a:latin typeface="Trebuchet MS"/>
                <a:cs typeface="Trebuchet MS"/>
              </a:rPr>
              <a:t> </a:t>
            </a:r>
            <a:r>
              <a:rPr sz="2000" spc="-110" dirty="0">
                <a:latin typeface="Trebuchet MS"/>
                <a:cs typeface="Trebuchet MS"/>
              </a:rPr>
              <a:t>regimens</a:t>
            </a:r>
            <a:r>
              <a:rPr sz="2000" spc="-25" dirty="0">
                <a:latin typeface="Trebuchet MS"/>
                <a:cs typeface="Trebuchet MS"/>
              </a:rPr>
              <a:t> </a:t>
            </a:r>
            <a:r>
              <a:rPr sz="2000" spc="-10" dirty="0">
                <a:latin typeface="Trebuchet MS"/>
                <a:cs typeface="Trebuchet MS"/>
              </a:rPr>
              <a:t>involving</a:t>
            </a:r>
            <a:endParaRPr sz="2000" dirty="0">
              <a:latin typeface="Trebuchet MS"/>
              <a:cs typeface="Trebuchet MS"/>
            </a:endParaRPr>
          </a:p>
          <a:p>
            <a:pPr marL="12700">
              <a:lnSpc>
                <a:spcPct val="100000"/>
              </a:lnSpc>
              <a:spcBef>
                <a:spcPts val="1680"/>
              </a:spcBef>
            </a:pPr>
            <a:r>
              <a:rPr sz="2000" spc="-105" dirty="0">
                <a:latin typeface="Trebuchet MS"/>
                <a:cs typeface="Trebuchet MS"/>
              </a:rPr>
              <a:t>Multiple</a:t>
            </a:r>
            <a:r>
              <a:rPr sz="2000" spc="-55" dirty="0">
                <a:latin typeface="Trebuchet MS"/>
                <a:cs typeface="Trebuchet MS"/>
              </a:rPr>
              <a:t> </a:t>
            </a:r>
            <a:r>
              <a:rPr sz="2000" spc="-135" dirty="0">
                <a:latin typeface="Trebuchet MS"/>
                <a:cs typeface="Trebuchet MS"/>
              </a:rPr>
              <a:t>agents</a:t>
            </a:r>
            <a:r>
              <a:rPr sz="2000" spc="-25" dirty="0">
                <a:latin typeface="Trebuchet MS"/>
                <a:cs typeface="Trebuchet MS"/>
              </a:rPr>
              <a:t> </a:t>
            </a:r>
            <a:r>
              <a:rPr sz="2000" dirty="0">
                <a:latin typeface="Trebuchet MS"/>
                <a:cs typeface="Trebuchet MS"/>
              </a:rPr>
              <a:t>or</a:t>
            </a:r>
            <a:r>
              <a:rPr sz="2000" spc="-30" dirty="0">
                <a:latin typeface="Trebuchet MS"/>
                <a:cs typeface="Trebuchet MS"/>
              </a:rPr>
              <a:t> </a:t>
            </a:r>
            <a:r>
              <a:rPr sz="2000" spc="-125" dirty="0">
                <a:latin typeface="Trebuchet MS"/>
                <a:cs typeface="Trebuchet MS"/>
              </a:rPr>
              <a:t>dosages,</a:t>
            </a:r>
            <a:r>
              <a:rPr sz="2000" spc="-225" dirty="0">
                <a:latin typeface="Trebuchet MS"/>
                <a:cs typeface="Trebuchet MS"/>
              </a:rPr>
              <a:t> </a:t>
            </a:r>
            <a:r>
              <a:rPr sz="2000" spc="-114" dirty="0">
                <a:latin typeface="Trebuchet MS"/>
                <a:cs typeface="Trebuchet MS"/>
              </a:rPr>
              <a:t>optimizing</a:t>
            </a:r>
            <a:r>
              <a:rPr sz="2000" spc="-60" dirty="0">
                <a:latin typeface="Trebuchet MS"/>
                <a:cs typeface="Trebuchet MS"/>
              </a:rPr>
              <a:t> </a:t>
            </a:r>
            <a:r>
              <a:rPr sz="2000" spc="-100" dirty="0">
                <a:latin typeface="Trebuchet MS"/>
                <a:cs typeface="Trebuchet MS"/>
              </a:rPr>
              <a:t>combinations</a:t>
            </a:r>
            <a:r>
              <a:rPr sz="2000" spc="-55" dirty="0">
                <a:latin typeface="Trebuchet MS"/>
                <a:cs typeface="Trebuchet MS"/>
              </a:rPr>
              <a:t> </a:t>
            </a:r>
            <a:r>
              <a:rPr sz="2000" spc="-75" dirty="0">
                <a:latin typeface="Trebuchet MS"/>
                <a:cs typeface="Trebuchet MS"/>
              </a:rPr>
              <a:t>for</a:t>
            </a:r>
            <a:r>
              <a:rPr sz="2000" spc="-20" dirty="0">
                <a:latin typeface="Trebuchet MS"/>
                <a:cs typeface="Trebuchet MS"/>
              </a:rPr>
              <a:t> </a:t>
            </a:r>
            <a:r>
              <a:rPr sz="2000" spc="-125" dirty="0">
                <a:latin typeface="Trebuchet MS"/>
                <a:cs typeface="Trebuchet MS"/>
              </a:rPr>
              <a:t>enhanced</a:t>
            </a:r>
            <a:r>
              <a:rPr sz="2000" spc="-40" dirty="0">
                <a:latin typeface="Trebuchet MS"/>
                <a:cs typeface="Trebuchet MS"/>
              </a:rPr>
              <a:t> </a:t>
            </a:r>
            <a:r>
              <a:rPr sz="2000" spc="-114" dirty="0">
                <a:latin typeface="Trebuchet MS"/>
                <a:cs typeface="Trebuchet MS"/>
              </a:rPr>
              <a:t>therapeutic</a:t>
            </a:r>
            <a:r>
              <a:rPr sz="2000" spc="-45" dirty="0">
                <a:latin typeface="Trebuchet MS"/>
                <a:cs typeface="Trebuchet MS"/>
              </a:rPr>
              <a:t> </a:t>
            </a:r>
            <a:r>
              <a:rPr sz="2000" spc="-10" dirty="0">
                <a:latin typeface="Trebuchet MS"/>
                <a:cs typeface="Trebuchet MS"/>
              </a:rPr>
              <a:t>effects.</a:t>
            </a:r>
            <a:endParaRPr sz="2000" dirty="0">
              <a:latin typeface="Trebuchet MS"/>
              <a:cs typeface="Trebuchet MS"/>
            </a:endParaRPr>
          </a:p>
          <a:p>
            <a:pPr marL="12700" marR="370205">
              <a:lnSpc>
                <a:spcPts val="4079"/>
              </a:lnSpc>
              <a:spcBef>
                <a:spcPts val="415"/>
              </a:spcBef>
            </a:pPr>
            <a:r>
              <a:rPr sz="2000" u="sng" spc="-10" dirty="0">
                <a:uFill>
                  <a:solidFill>
                    <a:srgbClr val="000000"/>
                  </a:solidFill>
                </a:uFill>
                <a:latin typeface="Trebuchet MS"/>
                <a:cs typeface="Trebuchet MS"/>
              </a:rPr>
              <a:t>REAL-</a:t>
            </a:r>
            <a:r>
              <a:rPr sz="2000" u="sng" dirty="0">
                <a:uFill>
                  <a:solidFill>
                    <a:srgbClr val="000000"/>
                  </a:solidFill>
                </a:uFill>
                <a:latin typeface="Trebuchet MS"/>
                <a:cs typeface="Trebuchet MS"/>
              </a:rPr>
              <a:t>TIME</a:t>
            </a:r>
            <a:r>
              <a:rPr sz="2000" u="sng" spc="30" dirty="0">
                <a:uFill>
                  <a:solidFill>
                    <a:srgbClr val="000000"/>
                  </a:solidFill>
                </a:uFill>
                <a:latin typeface="Trebuchet MS"/>
                <a:cs typeface="Trebuchet MS"/>
              </a:rPr>
              <a:t> </a:t>
            </a:r>
            <a:r>
              <a:rPr sz="2000" u="sng" spc="100" dirty="0">
                <a:uFill>
                  <a:solidFill>
                    <a:srgbClr val="000000"/>
                  </a:solidFill>
                </a:uFill>
                <a:latin typeface="Trebuchet MS"/>
                <a:cs typeface="Trebuchet MS"/>
              </a:rPr>
              <a:t>DECISION</a:t>
            </a:r>
            <a:r>
              <a:rPr sz="2000" u="sng" spc="30" dirty="0">
                <a:uFill>
                  <a:solidFill>
                    <a:srgbClr val="000000"/>
                  </a:solidFill>
                </a:uFill>
                <a:latin typeface="Trebuchet MS"/>
                <a:cs typeface="Trebuchet MS"/>
              </a:rPr>
              <a:t> </a:t>
            </a:r>
            <a:r>
              <a:rPr sz="2000" u="sng" dirty="0">
                <a:uFill>
                  <a:solidFill>
                    <a:srgbClr val="000000"/>
                  </a:solidFill>
                </a:uFill>
                <a:latin typeface="Trebuchet MS"/>
                <a:cs typeface="Trebuchet MS"/>
              </a:rPr>
              <a:t>MAKING:</a:t>
            </a:r>
            <a:r>
              <a:rPr sz="2000" dirty="0">
                <a:latin typeface="Trebuchet MS"/>
                <a:cs typeface="Trebuchet MS"/>
              </a:rPr>
              <a:t>The</a:t>
            </a:r>
            <a:r>
              <a:rPr sz="2000" spc="40" dirty="0">
                <a:latin typeface="Trebuchet MS"/>
                <a:cs typeface="Trebuchet MS"/>
              </a:rPr>
              <a:t> </a:t>
            </a:r>
            <a:r>
              <a:rPr sz="2000" spc="-110" dirty="0">
                <a:latin typeface="Trebuchet MS"/>
                <a:cs typeface="Trebuchet MS"/>
              </a:rPr>
              <a:t>algorithm</a:t>
            </a:r>
            <a:r>
              <a:rPr sz="2000" spc="5" dirty="0">
                <a:latin typeface="Trebuchet MS"/>
                <a:cs typeface="Trebuchet MS"/>
              </a:rPr>
              <a:t> </a:t>
            </a:r>
            <a:r>
              <a:rPr sz="2000" spc="-145" dirty="0">
                <a:latin typeface="Trebuchet MS"/>
                <a:cs typeface="Trebuchet MS"/>
              </a:rPr>
              <a:t>can</a:t>
            </a:r>
            <a:r>
              <a:rPr sz="2000" spc="40" dirty="0">
                <a:latin typeface="Trebuchet MS"/>
                <a:cs typeface="Trebuchet MS"/>
              </a:rPr>
              <a:t> </a:t>
            </a:r>
            <a:r>
              <a:rPr sz="2000" spc="-95" dirty="0">
                <a:latin typeface="Trebuchet MS"/>
                <a:cs typeface="Trebuchet MS"/>
              </a:rPr>
              <a:t>provide</a:t>
            </a:r>
            <a:r>
              <a:rPr sz="2000" spc="40" dirty="0">
                <a:latin typeface="Trebuchet MS"/>
                <a:cs typeface="Trebuchet MS"/>
              </a:rPr>
              <a:t> </a:t>
            </a:r>
            <a:r>
              <a:rPr sz="2000" spc="-130" dirty="0">
                <a:latin typeface="Trebuchet MS"/>
                <a:cs typeface="Trebuchet MS"/>
              </a:rPr>
              <a:t>real-</a:t>
            </a:r>
            <a:r>
              <a:rPr sz="2000" spc="-140" dirty="0">
                <a:latin typeface="Trebuchet MS"/>
                <a:cs typeface="Trebuchet MS"/>
              </a:rPr>
              <a:t>time</a:t>
            </a:r>
            <a:r>
              <a:rPr sz="2000" spc="15" dirty="0">
                <a:latin typeface="Trebuchet MS"/>
                <a:cs typeface="Trebuchet MS"/>
              </a:rPr>
              <a:t> </a:t>
            </a:r>
            <a:r>
              <a:rPr sz="2000" spc="-114" dirty="0">
                <a:latin typeface="Trebuchet MS"/>
                <a:cs typeface="Trebuchet MS"/>
              </a:rPr>
              <a:t>recommendations,</a:t>
            </a:r>
            <a:r>
              <a:rPr sz="2000" spc="-225" dirty="0">
                <a:latin typeface="Trebuchet MS"/>
                <a:cs typeface="Trebuchet MS"/>
              </a:rPr>
              <a:t> </a:t>
            </a:r>
            <a:r>
              <a:rPr sz="2000" spc="-120" dirty="0">
                <a:latin typeface="Trebuchet MS"/>
                <a:cs typeface="Trebuchet MS"/>
              </a:rPr>
              <a:t>facilitating </a:t>
            </a:r>
            <a:r>
              <a:rPr sz="2000" spc="-140" dirty="0">
                <a:latin typeface="Trebuchet MS"/>
                <a:cs typeface="Trebuchet MS"/>
              </a:rPr>
              <a:t>timely</a:t>
            </a:r>
            <a:r>
              <a:rPr sz="2000" spc="-55" dirty="0">
                <a:latin typeface="Trebuchet MS"/>
                <a:cs typeface="Trebuchet MS"/>
              </a:rPr>
              <a:t> </a:t>
            </a:r>
            <a:r>
              <a:rPr sz="2000" spc="-125" dirty="0">
                <a:latin typeface="Trebuchet MS"/>
                <a:cs typeface="Trebuchet MS"/>
              </a:rPr>
              <a:t>adjustments</a:t>
            </a:r>
            <a:r>
              <a:rPr sz="2000" spc="-50" dirty="0">
                <a:latin typeface="Trebuchet MS"/>
                <a:cs typeface="Trebuchet MS"/>
              </a:rPr>
              <a:t> </a:t>
            </a:r>
            <a:r>
              <a:rPr sz="2000" spc="-114" dirty="0">
                <a:latin typeface="Trebuchet MS"/>
                <a:cs typeface="Trebuchet MS"/>
              </a:rPr>
              <a:t>in</a:t>
            </a:r>
            <a:r>
              <a:rPr sz="2000" spc="-50" dirty="0">
                <a:latin typeface="Trebuchet MS"/>
                <a:cs typeface="Trebuchet MS"/>
              </a:rPr>
              <a:t> </a:t>
            </a:r>
            <a:r>
              <a:rPr sz="2000" spc="-75" dirty="0">
                <a:latin typeface="Trebuchet MS"/>
                <a:cs typeface="Trebuchet MS"/>
              </a:rPr>
              <a:t>response</a:t>
            </a:r>
            <a:r>
              <a:rPr sz="2000" spc="-45" dirty="0">
                <a:latin typeface="Trebuchet MS"/>
                <a:cs typeface="Trebuchet MS"/>
              </a:rPr>
              <a:t> </a:t>
            </a:r>
            <a:r>
              <a:rPr sz="2000" spc="-10" dirty="0">
                <a:latin typeface="Trebuchet MS"/>
                <a:cs typeface="Trebuchet MS"/>
              </a:rPr>
              <a:t>to</a:t>
            </a:r>
            <a:r>
              <a:rPr sz="2000" spc="-45" dirty="0">
                <a:latin typeface="Trebuchet MS"/>
                <a:cs typeface="Trebuchet MS"/>
              </a:rPr>
              <a:t> </a:t>
            </a:r>
            <a:r>
              <a:rPr sz="2000" spc="-135" dirty="0">
                <a:latin typeface="Trebuchet MS"/>
                <a:cs typeface="Trebuchet MS"/>
              </a:rPr>
              <a:t>changing</a:t>
            </a:r>
            <a:r>
              <a:rPr sz="2000" spc="-65" dirty="0">
                <a:latin typeface="Trebuchet MS"/>
                <a:cs typeface="Trebuchet MS"/>
              </a:rPr>
              <a:t> </a:t>
            </a:r>
            <a:r>
              <a:rPr sz="2000" spc="-140" dirty="0">
                <a:latin typeface="Trebuchet MS"/>
                <a:cs typeface="Trebuchet MS"/>
              </a:rPr>
              <a:t>patient</a:t>
            </a:r>
            <a:r>
              <a:rPr sz="2000" spc="-70" dirty="0">
                <a:latin typeface="Trebuchet MS"/>
                <a:cs typeface="Trebuchet MS"/>
              </a:rPr>
              <a:t> </a:t>
            </a:r>
            <a:r>
              <a:rPr sz="2000" spc="-10" dirty="0">
                <a:latin typeface="Trebuchet MS"/>
                <a:cs typeface="Trebuchet MS"/>
              </a:rPr>
              <a:t>conditions.</a:t>
            </a:r>
            <a:endParaRPr sz="2000" dirty="0">
              <a:latin typeface="Trebuchet MS"/>
              <a:cs typeface="Trebuchet MS"/>
            </a:endParaRPr>
          </a:p>
          <a:p>
            <a:pPr marL="12700">
              <a:lnSpc>
                <a:spcPct val="100000"/>
              </a:lnSpc>
              <a:spcBef>
                <a:spcPts val="1270"/>
              </a:spcBef>
            </a:pPr>
            <a:r>
              <a:rPr sz="2000" u="sng" spc="60" dirty="0">
                <a:uFill>
                  <a:solidFill>
                    <a:srgbClr val="000000"/>
                  </a:solidFill>
                </a:uFill>
                <a:latin typeface="Trebuchet MS"/>
                <a:cs typeface="Trebuchet MS"/>
              </a:rPr>
              <a:t>RESOURCE</a:t>
            </a:r>
            <a:r>
              <a:rPr sz="2000" u="sng" spc="-35" dirty="0">
                <a:uFill>
                  <a:solidFill>
                    <a:srgbClr val="000000"/>
                  </a:solidFill>
                </a:uFill>
                <a:latin typeface="Trebuchet MS"/>
                <a:cs typeface="Trebuchet MS"/>
              </a:rPr>
              <a:t> </a:t>
            </a:r>
            <a:r>
              <a:rPr sz="2000" u="sng" spc="75" dirty="0">
                <a:uFill>
                  <a:solidFill>
                    <a:srgbClr val="000000"/>
                  </a:solidFill>
                </a:uFill>
                <a:latin typeface="Trebuchet MS"/>
                <a:cs typeface="Trebuchet MS"/>
              </a:rPr>
              <a:t>OPTIMIZATION</a:t>
            </a:r>
            <a:r>
              <a:rPr sz="2000" u="sng" spc="-40" dirty="0">
                <a:uFill>
                  <a:solidFill>
                    <a:srgbClr val="000000"/>
                  </a:solidFill>
                </a:uFill>
                <a:latin typeface="Trebuchet MS"/>
                <a:cs typeface="Trebuchet MS"/>
              </a:rPr>
              <a:t> </a:t>
            </a:r>
            <a:r>
              <a:rPr sz="2000" u="sng" spc="-305" dirty="0">
                <a:uFill>
                  <a:solidFill>
                    <a:srgbClr val="000000"/>
                  </a:solidFill>
                </a:uFill>
                <a:latin typeface="Trebuchet MS"/>
                <a:cs typeface="Trebuchet MS"/>
              </a:rPr>
              <a:t>:</a:t>
            </a:r>
            <a:r>
              <a:rPr sz="2000" spc="-229" dirty="0">
                <a:latin typeface="Trebuchet MS"/>
                <a:cs typeface="Trebuchet MS"/>
              </a:rPr>
              <a:t> </a:t>
            </a:r>
            <a:r>
              <a:rPr sz="2000" spc="-155" dirty="0">
                <a:latin typeface="Trebuchet MS"/>
                <a:cs typeface="Trebuchet MS"/>
              </a:rPr>
              <a:t>Efficient</a:t>
            </a:r>
            <a:r>
              <a:rPr sz="2000" spc="-70" dirty="0">
                <a:latin typeface="Trebuchet MS"/>
                <a:cs typeface="Trebuchet MS"/>
              </a:rPr>
              <a:t> </a:t>
            </a:r>
            <a:r>
              <a:rPr sz="2000" spc="-80" dirty="0">
                <a:latin typeface="Trebuchet MS"/>
                <a:cs typeface="Trebuchet MS"/>
              </a:rPr>
              <a:t>drug</a:t>
            </a:r>
            <a:r>
              <a:rPr sz="2000" spc="-40" dirty="0">
                <a:latin typeface="Trebuchet MS"/>
                <a:cs typeface="Trebuchet MS"/>
              </a:rPr>
              <a:t> </a:t>
            </a:r>
            <a:r>
              <a:rPr sz="2000" spc="-90" dirty="0">
                <a:latin typeface="Trebuchet MS"/>
                <a:cs typeface="Trebuchet MS"/>
              </a:rPr>
              <a:t>dosing</a:t>
            </a:r>
            <a:r>
              <a:rPr sz="2000" spc="-40" dirty="0">
                <a:latin typeface="Trebuchet MS"/>
                <a:cs typeface="Trebuchet MS"/>
              </a:rPr>
              <a:t> </a:t>
            </a:r>
            <a:r>
              <a:rPr sz="2000" spc="-145" dirty="0">
                <a:latin typeface="Trebuchet MS"/>
                <a:cs typeface="Trebuchet MS"/>
              </a:rPr>
              <a:t>can</a:t>
            </a:r>
            <a:r>
              <a:rPr sz="2000" spc="-40" dirty="0">
                <a:latin typeface="Trebuchet MS"/>
                <a:cs typeface="Trebuchet MS"/>
              </a:rPr>
              <a:t> </a:t>
            </a:r>
            <a:r>
              <a:rPr sz="2000" spc="-150" dirty="0">
                <a:latin typeface="Trebuchet MS"/>
                <a:cs typeface="Trebuchet MS"/>
              </a:rPr>
              <a:t>lead</a:t>
            </a:r>
            <a:r>
              <a:rPr sz="2000" spc="-30" dirty="0">
                <a:latin typeface="Trebuchet MS"/>
                <a:cs typeface="Trebuchet MS"/>
              </a:rPr>
              <a:t> </a:t>
            </a:r>
            <a:r>
              <a:rPr sz="2000" spc="-10" dirty="0">
                <a:latin typeface="Trebuchet MS"/>
                <a:cs typeface="Trebuchet MS"/>
              </a:rPr>
              <a:t>to</a:t>
            </a:r>
            <a:r>
              <a:rPr sz="2000" spc="-40" dirty="0">
                <a:latin typeface="Trebuchet MS"/>
                <a:cs typeface="Trebuchet MS"/>
              </a:rPr>
              <a:t> </a:t>
            </a:r>
            <a:r>
              <a:rPr sz="2000" spc="-110" dirty="0">
                <a:latin typeface="Trebuchet MS"/>
                <a:cs typeface="Trebuchet MS"/>
              </a:rPr>
              <a:t>better</a:t>
            </a:r>
            <a:r>
              <a:rPr sz="2000" spc="-60" dirty="0">
                <a:latin typeface="Trebuchet MS"/>
                <a:cs typeface="Trebuchet MS"/>
              </a:rPr>
              <a:t> </a:t>
            </a:r>
            <a:r>
              <a:rPr sz="2000" spc="-70" dirty="0">
                <a:latin typeface="Trebuchet MS"/>
                <a:cs typeface="Trebuchet MS"/>
              </a:rPr>
              <a:t>resource</a:t>
            </a:r>
            <a:r>
              <a:rPr sz="2000" spc="-40" dirty="0">
                <a:latin typeface="Trebuchet MS"/>
                <a:cs typeface="Trebuchet MS"/>
              </a:rPr>
              <a:t> </a:t>
            </a:r>
            <a:r>
              <a:rPr sz="2000" spc="-125" dirty="0">
                <a:latin typeface="Trebuchet MS"/>
                <a:cs typeface="Trebuchet MS"/>
              </a:rPr>
              <a:t>allocation</a:t>
            </a:r>
            <a:r>
              <a:rPr sz="2000" spc="-65" dirty="0">
                <a:latin typeface="Trebuchet MS"/>
                <a:cs typeface="Trebuchet MS"/>
              </a:rPr>
              <a:t> </a:t>
            </a:r>
            <a:r>
              <a:rPr sz="2000" spc="-120" dirty="0">
                <a:latin typeface="Trebuchet MS"/>
                <a:cs typeface="Trebuchet MS"/>
              </a:rPr>
              <a:t>in</a:t>
            </a:r>
            <a:r>
              <a:rPr sz="2000" spc="-30" dirty="0">
                <a:latin typeface="Trebuchet MS"/>
                <a:cs typeface="Trebuchet MS"/>
              </a:rPr>
              <a:t> </a:t>
            </a:r>
            <a:r>
              <a:rPr sz="2000" spc="-70" dirty="0">
                <a:latin typeface="Trebuchet MS"/>
                <a:cs typeface="Trebuchet MS"/>
              </a:rPr>
              <a:t>healthcare</a:t>
            </a:r>
            <a:endParaRPr sz="2000" dirty="0">
              <a:latin typeface="Trebuchet MS"/>
              <a:cs typeface="Trebuchet MS"/>
            </a:endParaRPr>
          </a:p>
          <a:p>
            <a:pPr marL="12700">
              <a:lnSpc>
                <a:spcPct val="100000"/>
              </a:lnSpc>
              <a:spcBef>
                <a:spcPts val="1680"/>
              </a:spcBef>
            </a:pPr>
            <a:r>
              <a:rPr sz="2000" spc="-110" dirty="0">
                <a:latin typeface="Trebuchet MS"/>
                <a:cs typeface="Trebuchet MS"/>
              </a:rPr>
              <a:t>settings</a:t>
            </a:r>
            <a:r>
              <a:rPr sz="2000" spc="-55" dirty="0">
                <a:latin typeface="Trebuchet MS"/>
                <a:cs typeface="Trebuchet MS"/>
              </a:rPr>
              <a:t> </a:t>
            </a:r>
            <a:r>
              <a:rPr sz="2000" spc="-135" dirty="0">
                <a:latin typeface="Trebuchet MS"/>
                <a:cs typeface="Trebuchet MS"/>
              </a:rPr>
              <a:t>by</a:t>
            </a:r>
            <a:r>
              <a:rPr sz="2000" spc="-25" dirty="0">
                <a:latin typeface="Trebuchet MS"/>
                <a:cs typeface="Trebuchet MS"/>
              </a:rPr>
              <a:t> </a:t>
            </a:r>
            <a:r>
              <a:rPr sz="2000" spc="-130" dirty="0">
                <a:latin typeface="Trebuchet MS"/>
                <a:cs typeface="Trebuchet MS"/>
              </a:rPr>
              <a:t>minimizing</a:t>
            </a:r>
            <a:r>
              <a:rPr sz="2000" spc="-70" dirty="0">
                <a:latin typeface="Trebuchet MS"/>
                <a:cs typeface="Trebuchet MS"/>
              </a:rPr>
              <a:t> </a:t>
            </a:r>
            <a:r>
              <a:rPr sz="2000" spc="-95" dirty="0">
                <a:latin typeface="Trebuchet MS"/>
                <a:cs typeface="Trebuchet MS"/>
              </a:rPr>
              <a:t>unnecessary</a:t>
            </a:r>
            <a:r>
              <a:rPr sz="2000" spc="-40" dirty="0">
                <a:latin typeface="Trebuchet MS"/>
                <a:cs typeface="Trebuchet MS"/>
              </a:rPr>
              <a:t> </a:t>
            </a:r>
            <a:r>
              <a:rPr sz="2000" spc="-114" dirty="0">
                <a:latin typeface="Trebuchet MS"/>
                <a:cs typeface="Trebuchet MS"/>
              </a:rPr>
              <a:t>treatments</a:t>
            </a:r>
            <a:r>
              <a:rPr sz="2000" spc="-60" dirty="0">
                <a:latin typeface="Trebuchet MS"/>
                <a:cs typeface="Trebuchet MS"/>
              </a:rPr>
              <a:t> </a:t>
            </a:r>
            <a:r>
              <a:rPr sz="2000" spc="-130" dirty="0">
                <a:latin typeface="Trebuchet MS"/>
                <a:cs typeface="Trebuchet MS"/>
              </a:rPr>
              <a:t>and</a:t>
            </a:r>
            <a:r>
              <a:rPr sz="2000" spc="-45" dirty="0">
                <a:latin typeface="Trebuchet MS"/>
                <a:cs typeface="Trebuchet MS"/>
              </a:rPr>
              <a:t> </a:t>
            </a:r>
            <a:r>
              <a:rPr sz="2000" spc="-10" dirty="0">
                <a:latin typeface="Trebuchet MS"/>
                <a:cs typeface="Trebuchet MS"/>
              </a:rPr>
              <a:t>hospital</a:t>
            </a:r>
            <a:endParaRPr sz="2000" dirty="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237865">
              <a:lnSpc>
                <a:spcPct val="100000"/>
              </a:lnSpc>
              <a:spcBef>
                <a:spcPts val="95"/>
              </a:spcBef>
            </a:pPr>
            <a:r>
              <a:rPr spc="355" dirty="0"/>
              <a:t>ADVANTAGES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569" y="1961692"/>
            <a:ext cx="3723004" cy="890905"/>
          </a:xfrm>
          <a:prstGeom prst="rect">
            <a:avLst/>
          </a:prstGeom>
        </p:spPr>
        <p:txBody>
          <a:bodyPr vert="horz" wrap="square" lIns="0" tIns="139700" rIns="0" bIns="0" rtlCol="0">
            <a:spAutoFit/>
          </a:bodyPr>
          <a:lstStyle/>
          <a:p>
            <a:pPr marL="12700">
              <a:lnSpc>
                <a:spcPct val="100000"/>
              </a:lnSpc>
              <a:spcBef>
                <a:spcPts val="1100"/>
              </a:spcBef>
            </a:pPr>
            <a:r>
              <a:rPr sz="2000" spc="-100" dirty="0">
                <a:solidFill>
                  <a:srgbClr val="252525"/>
                </a:solidFill>
                <a:latin typeface="Trebuchet MS"/>
                <a:cs typeface="Trebuchet MS"/>
              </a:rPr>
              <a:t>Software</a:t>
            </a:r>
            <a:r>
              <a:rPr sz="2000" spc="-75" dirty="0">
                <a:solidFill>
                  <a:srgbClr val="252525"/>
                </a:solidFill>
                <a:latin typeface="Trebuchet MS"/>
                <a:cs typeface="Trebuchet MS"/>
              </a:rPr>
              <a:t> </a:t>
            </a:r>
            <a:r>
              <a:rPr sz="2000" spc="-35" dirty="0">
                <a:solidFill>
                  <a:srgbClr val="252525"/>
                </a:solidFill>
                <a:latin typeface="Trebuchet MS"/>
                <a:cs typeface="Trebuchet MS"/>
              </a:rPr>
              <a:t>Requirements:</a:t>
            </a:r>
            <a:endParaRPr sz="2000">
              <a:latin typeface="Trebuchet MS"/>
              <a:cs typeface="Trebuchet MS"/>
            </a:endParaRPr>
          </a:p>
          <a:p>
            <a:pPr marL="1870075" indent="-384175">
              <a:lnSpc>
                <a:spcPct val="100000"/>
              </a:lnSpc>
              <a:spcBef>
                <a:spcPts val="1010"/>
              </a:spcBef>
              <a:buFont typeface="Segoe UI Symbol"/>
              <a:buChar char="➢"/>
              <a:tabLst>
                <a:tab pos="1870075" algn="l"/>
              </a:tabLst>
            </a:pPr>
            <a:r>
              <a:rPr sz="2000" spc="-70" dirty="0">
                <a:solidFill>
                  <a:srgbClr val="252525"/>
                </a:solidFill>
                <a:latin typeface="Trebuchet MS"/>
                <a:cs typeface="Trebuchet MS"/>
              </a:rPr>
              <a:t>Operating</a:t>
            </a:r>
            <a:r>
              <a:rPr sz="2000" spc="-90" dirty="0">
                <a:solidFill>
                  <a:srgbClr val="252525"/>
                </a:solidFill>
                <a:latin typeface="Trebuchet MS"/>
                <a:cs typeface="Trebuchet MS"/>
              </a:rPr>
              <a:t> </a:t>
            </a:r>
            <a:r>
              <a:rPr sz="2000" spc="-85" dirty="0">
                <a:solidFill>
                  <a:srgbClr val="252525"/>
                </a:solidFill>
                <a:latin typeface="Trebuchet MS"/>
                <a:cs typeface="Trebuchet MS"/>
              </a:rPr>
              <a:t>System</a:t>
            </a:r>
            <a:endParaRPr sz="2000">
              <a:latin typeface="Trebuchet MS"/>
              <a:cs typeface="Trebuchet MS"/>
            </a:endParaRPr>
          </a:p>
        </p:txBody>
      </p:sp>
      <p:sp>
        <p:nvSpPr>
          <p:cNvPr id="3" name="object 3"/>
          <p:cNvSpPr txBox="1"/>
          <p:nvPr/>
        </p:nvSpPr>
        <p:spPr>
          <a:xfrm>
            <a:off x="2232786" y="2825597"/>
            <a:ext cx="2226310" cy="1322705"/>
          </a:xfrm>
          <a:prstGeom prst="rect">
            <a:avLst/>
          </a:prstGeom>
        </p:spPr>
        <p:txBody>
          <a:bodyPr vert="horz" wrap="square" lIns="0" tIns="140335" rIns="0" bIns="0" rtlCol="0">
            <a:spAutoFit/>
          </a:bodyPr>
          <a:lstStyle/>
          <a:p>
            <a:pPr marL="466725" indent="-454025">
              <a:lnSpc>
                <a:spcPct val="100000"/>
              </a:lnSpc>
              <a:spcBef>
                <a:spcPts val="1105"/>
              </a:spcBef>
              <a:buFont typeface="Segoe UI Symbol"/>
              <a:buChar char="➢"/>
              <a:tabLst>
                <a:tab pos="466725" algn="l"/>
              </a:tabLst>
            </a:pPr>
            <a:r>
              <a:rPr sz="2000" spc="-35" dirty="0">
                <a:solidFill>
                  <a:srgbClr val="252525"/>
                </a:solidFill>
                <a:latin typeface="Trebuchet MS"/>
                <a:cs typeface="Trebuchet MS"/>
              </a:rPr>
              <a:t>Coding</a:t>
            </a:r>
            <a:r>
              <a:rPr sz="2000" spc="-105" dirty="0">
                <a:solidFill>
                  <a:srgbClr val="252525"/>
                </a:solidFill>
                <a:latin typeface="Trebuchet MS"/>
                <a:cs typeface="Trebuchet MS"/>
              </a:rPr>
              <a:t> </a:t>
            </a:r>
            <a:r>
              <a:rPr sz="2000" spc="-120" dirty="0">
                <a:solidFill>
                  <a:srgbClr val="252525"/>
                </a:solidFill>
                <a:latin typeface="Trebuchet MS"/>
                <a:cs typeface="Trebuchet MS"/>
              </a:rPr>
              <a:t>Language</a:t>
            </a:r>
            <a:endParaRPr sz="2000">
              <a:latin typeface="Trebuchet MS"/>
              <a:cs typeface="Trebuchet MS"/>
            </a:endParaRPr>
          </a:p>
          <a:p>
            <a:pPr marL="466725" indent="-454025">
              <a:lnSpc>
                <a:spcPct val="100000"/>
              </a:lnSpc>
              <a:spcBef>
                <a:spcPts val="1010"/>
              </a:spcBef>
              <a:buFont typeface="Segoe UI Symbol"/>
              <a:buChar char="➢"/>
              <a:tabLst>
                <a:tab pos="466725" algn="l"/>
              </a:tabLst>
            </a:pPr>
            <a:r>
              <a:rPr sz="2000" spc="-65" dirty="0">
                <a:solidFill>
                  <a:srgbClr val="252525"/>
                </a:solidFill>
                <a:latin typeface="Trebuchet MS"/>
                <a:cs typeface="Trebuchet MS"/>
              </a:rPr>
              <a:t>Front</a:t>
            </a:r>
            <a:r>
              <a:rPr sz="2000" spc="-70" dirty="0">
                <a:solidFill>
                  <a:srgbClr val="252525"/>
                </a:solidFill>
                <a:latin typeface="Trebuchet MS"/>
                <a:cs typeface="Trebuchet MS"/>
              </a:rPr>
              <a:t> </a:t>
            </a:r>
            <a:r>
              <a:rPr sz="2000" spc="-25" dirty="0">
                <a:solidFill>
                  <a:srgbClr val="252525"/>
                </a:solidFill>
                <a:latin typeface="Trebuchet MS"/>
                <a:cs typeface="Trebuchet MS"/>
              </a:rPr>
              <a:t>End</a:t>
            </a:r>
            <a:endParaRPr sz="2000">
              <a:latin typeface="Trebuchet MS"/>
              <a:cs typeface="Trebuchet MS"/>
            </a:endParaRPr>
          </a:p>
          <a:p>
            <a:pPr marL="466725" indent="-454025">
              <a:lnSpc>
                <a:spcPct val="100000"/>
              </a:lnSpc>
              <a:spcBef>
                <a:spcPts val="994"/>
              </a:spcBef>
              <a:buFont typeface="Segoe UI Symbol"/>
              <a:buChar char="➢"/>
              <a:tabLst>
                <a:tab pos="466725" algn="l"/>
              </a:tabLst>
            </a:pPr>
            <a:r>
              <a:rPr sz="2000" spc="-105" dirty="0">
                <a:solidFill>
                  <a:srgbClr val="252525"/>
                </a:solidFill>
                <a:latin typeface="Trebuchet MS"/>
                <a:cs typeface="Trebuchet MS"/>
              </a:rPr>
              <a:t>Back</a:t>
            </a:r>
            <a:r>
              <a:rPr sz="2000" spc="-50" dirty="0">
                <a:solidFill>
                  <a:srgbClr val="252525"/>
                </a:solidFill>
                <a:latin typeface="Trebuchet MS"/>
                <a:cs typeface="Trebuchet MS"/>
              </a:rPr>
              <a:t> </a:t>
            </a:r>
            <a:r>
              <a:rPr sz="2000" spc="-25" dirty="0">
                <a:solidFill>
                  <a:srgbClr val="252525"/>
                </a:solidFill>
                <a:latin typeface="Trebuchet MS"/>
                <a:cs typeface="Trebuchet MS"/>
              </a:rPr>
              <a:t>End</a:t>
            </a:r>
            <a:endParaRPr sz="2000">
              <a:latin typeface="Trebuchet MS"/>
              <a:cs typeface="Trebuchet MS"/>
            </a:endParaRPr>
          </a:p>
        </p:txBody>
      </p:sp>
      <p:sp>
        <p:nvSpPr>
          <p:cNvPr id="4" name="object 4"/>
          <p:cNvSpPr txBox="1"/>
          <p:nvPr/>
        </p:nvSpPr>
        <p:spPr>
          <a:xfrm>
            <a:off x="6183629" y="2394926"/>
            <a:ext cx="107950" cy="1753235"/>
          </a:xfrm>
          <a:prstGeom prst="rect">
            <a:avLst/>
          </a:prstGeom>
        </p:spPr>
        <p:txBody>
          <a:bodyPr vert="horz" wrap="square" lIns="0" tIns="139700" rIns="0" bIns="0" rtlCol="0">
            <a:spAutoFit/>
          </a:bodyPr>
          <a:lstStyle/>
          <a:p>
            <a:pPr marL="12700">
              <a:lnSpc>
                <a:spcPct val="100000"/>
              </a:lnSpc>
              <a:spcBef>
                <a:spcPts val="1100"/>
              </a:spcBef>
            </a:pPr>
            <a:r>
              <a:rPr sz="2000" spc="-50" dirty="0">
                <a:solidFill>
                  <a:srgbClr val="252525"/>
                </a:solidFill>
                <a:latin typeface="Trebuchet MS"/>
                <a:cs typeface="Trebuchet MS"/>
              </a:rPr>
              <a:t>-</a:t>
            </a:r>
            <a:endParaRPr sz="2000">
              <a:latin typeface="Trebuchet MS"/>
              <a:cs typeface="Trebuchet MS"/>
            </a:endParaRPr>
          </a:p>
          <a:p>
            <a:pPr marL="12700">
              <a:lnSpc>
                <a:spcPct val="100000"/>
              </a:lnSpc>
              <a:spcBef>
                <a:spcPts val="994"/>
              </a:spcBef>
            </a:pPr>
            <a:r>
              <a:rPr sz="2000" spc="-50" dirty="0">
                <a:solidFill>
                  <a:srgbClr val="252525"/>
                </a:solidFill>
                <a:latin typeface="Trebuchet MS"/>
                <a:cs typeface="Trebuchet MS"/>
              </a:rPr>
              <a:t>-</a:t>
            </a:r>
            <a:endParaRPr sz="2000">
              <a:latin typeface="Trebuchet MS"/>
              <a:cs typeface="Trebuchet MS"/>
            </a:endParaRPr>
          </a:p>
          <a:p>
            <a:pPr marL="12700">
              <a:lnSpc>
                <a:spcPct val="100000"/>
              </a:lnSpc>
              <a:spcBef>
                <a:spcPts val="1010"/>
              </a:spcBef>
            </a:pPr>
            <a:r>
              <a:rPr sz="2000" spc="-50" dirty="0">
                <a:solidFill>
                  <a:srgbClr val="252525"/>
                </a:solidFill>
                <a:latin typeface="Trebuchet MS"/>
                <a:cs typeface="Trebuchet MS"/>
              </a:rPr>
              <a:t>-</a:t>
            </a:r>
            <a:endParaRPr sz="2000">
              <a:latin typeface="Trebuchet MS"/>
              <a:cs typeface="Trebuchet MS"/>
            </a:endParaRPr>
          </a:p>
          <a:p>
            <a:pPr marL="12700">
              <a:lnSpc>
                <a:spcPct val="100000"/>
              </a:lnSpc>
              <a:spcBef>
                <a:spcPts val="994"/>
              </a:spcBef>
            </a:pPr>
            <a:r>
              <a:rPr sz="2000" spc="-50" dirty="0">
                <a:solidFill>
                  <a:srgbClr val="252525"/>
                </a:solidFill>
                <a:latin typeface="Trebuchet MS"/>
                <a:cs typeface="Trebuchet MS"/>
              </a:rPr>
              <a:t>-</a:t>
            </a:r>
            <a:endParaRPr sz="2000">
              <a:latin typeface="Trebuchet MS"/>
              <a:cs typeface="Trebuchet MS"/>
            </a:endParaRPr>
          </a:p>
        </p:txBody>
      </p:sp>
      <p:sp>
        <p:nvSpPr>
          <p:cNvPr id="5" name="object 5"/>
          <p:cNvSpPr txBox="1"/>
          <p:nvPr/>
        </p:nvSpPr>
        <p:spPr>
          <a:xfrm>
            <a:off x="7098030" y="2394926"/>
            <a:ext cx="2329815" cy="1753235"/>
          </a:xfrm>
          <a:prstGeom prst="rect">
            <a:avLst/>
          </a:prstGeom>
        </p:spPr>
        <p:txBody>
          <a:bodyPr vert="horz" wrap="square" lIns="0" tIns="12700" rIns="0" bIns="0" rtlCol="0">
            <a:spAutoFit/>
          </a:bodyPr>
          <a:lstStyle/>
          <a:p>
            <a:pPr marL="12700" marR="5080">
              <a:lnSpc>
                <a:spcPct val="141700"/>
              </a:lnSpc>
              <a:spcBef>
                <a:spcPts val="100"/>
              </a:spcBef>
            </a:pPr>
            <a:r>
              <a:rPr sz="2000" dirty="0">
                <a:solidFill>
                  <a:srgbClr val="252525"/>
                </a:solidFill>
                <a:latin typeface="Trebuchet MS"/>
                <a:cs typeface="Trebuchet MS"/>
              </a:rPr>
              <a:t>Windows</a:t>
            </a:r>
            <a:r>
              <a:rPr sz="2000" spc="-90" dirty="0">
                <a:solidFill>
                  <a:srgbClr val="252525"/>
                </a:solidFill>
                <a:latin typeface="Trebuchet MS"/>
                <a:cs typeface="Trebuchet MS"/>
              </a:rPr>
              <a:t> </a:t>
            </a:r>
            <a:r>
              <a:rPr sz="2000" spc="-25" dirty="0">
                <a:solidFill>
                  <a:srgbClr val="252525"/>
                </a:solidFill>
                <a:latin typeface="Trebuchet MS"/>
                <a:cs typeface="Trebuchet MS"/>
              </a:rPr>
              <a:t>10 </a:t>
            </a:r>
            <a:r>
              <a:rPr sz="2000" spc="-225" dirty="0">
                <a:solidFill>
                  <a:srgbClr val="252525"/>
                </a:solidFill>
                <a:latin typeface="Trebuchet MS"/>
                <a:cs typeface="Trebuchet MS"/>
              </a:rPr>
              <a:t>Java/J2EE(JSP</a:t>
            </a:r>
            <a:r>
              <a:rPr sz="2000" spc="-55" dirty="0">
                <a:solidFill>
                  <a:srgbClr val="252525"/>
                </a:solidFill>
                <a:latin typeface="Trebuchet MS"/>
                <a:cs typeface="Trebuchet MS"/>
              </a:rPr>
              <a:t> </a:t>
            </a:r>
            <a:r>
              <a:rPr sz="2000" spc="-305" dirty="0">
                <a:solidFill>
                  <a:srgbClr val="252525"/>
                </a:solidFill>
                <a:latin typeface="Trebuchet MS"/>
                <a:cs typeface="Trebuchet MS"/>
              </a:rPr>
              <a:t>,</a:t>
            </a:r>
            <a:r>
              <a:rPr sz="2000" spc="-220" dirty="0">
                <a:solidFill>
                  <a:srgbClr val="252525"/>
                </a:solidFill>
                <a:latin typeface="Trebuchet MS"/>
                <a:cs typeface="Trebuchet MS"/>
              </a:rPr>
              <a:t> </a:t>
            </a:r>
            <a:r>
              <a:rPr sz="2000" spc="-40" dirty="0">
                <a:solidFill>
                  <a:srgbClr val="252525"/>
                </a:solidFill>
                <a:latin typeface="Trebuchet MS"/>
                <a:cs typeface="Trebuchet MS"/>
              </a:rPr>
              <a:t>Servlet) </a:t>
            </a:r>
            <a:r>
              <a:rPr sz="2000" spc="-10" dirty="0">
                <a:solidFill>
                  <a:srgbClr val="252525"/>
                </a:solidFill>
                <a:latin typeface="Trebuchet MS"/>
                <a:cs typeface="Trebuchet MS"/>
              </a:rPr>
              <a:t>HTML,</a:t>
            </a:r>
            <a:r>
              <a:rPr sz="2000" spc="-260" dirty="0">
                <a:solidFill>
                  <a:srgbClr val="252525"/>
                </a:solidFill>
                <a:latin typeface="Trebuchet MS"/>
                <a:cs typeface="Trebuchet MS"/>
              </a:rPr>
              <a:t> </a:t>
            </a:r>
            <a:r>
              <a:rPr sz="2000" dirty="0">
                <a:solidFill>
                  <a:srgbClr val="252525"/>
                </a:solidFill>
                <a:latin typeface="Trebuchet MS"/>
                <a:cs typeface="Trebuchet MS"/>
              </a:rPr>
              <a:t>CSS,</a:t>
            </a:r>
            <a:r>
              <a:rPr sz="2000" spc="120" dirty="0">
                <a:solidFill>
                  <a:srgbClr val="252525"/>
                </a:solidFill>
                <a:latin typeface="Trebuchet MS"/>
                <a:cs typeface="Trebuchet MS"/>
              </a:rPr>
              <a:t> </a:t>
            </a:r>
            <a:r>
              <a:rPr sz="2000" spc="-155" dirty="0">
                <a:solidFill>
                  <a:srgbClr val="252525"/>
                </a:solidFill>
                <a:latin typeface="Trebuchet MS"/>
                <a:cs typeface="Trebuchet MS"/>
              </a:rPr>
              <a:t>Javascript </a:t>
            </a:r>
            <a:r>
              <a:rPr sz="2000" spc="-10" dirty="0">
                <a:solidFill>
                  <a:srgbClr val="252525"/>
                </a:solidFill>
                <a:latin typeface="Trebuchet MS"/>
                <a:cs typeface="Trebuchet MS"/>
              </a:rPr>
              <a:t>MySQL</a:t>
            </a:r>
            <a:endParaRPr sz="2000">
              <a:latin typeface="Trebuchet MS"/>
              <a:cs typeface="Trebuchet MS"/>
            </a:endParaRPr>
          </a:p>
        </p:txBody>
      </p:sp>
      <p:sp>
        <p:nvSpPr>
          <p:cNvPr id="6" name="object 6"/>
          <p:cNvSpPr txBox="1"/>
          <p:nvPr/>
        </p:nvSpPr>
        <p:spPr>
          <a:xfrm>
            <a:off x="696569" y="4248658"/>
            <a:ext cx="3477895" cy="330835"/>
          </a:xfrm>
          <a:prstGeom prst="rect">
            <a:avLst/>
          </a:prstGeom>
        </p:spPr>
        <p:txBody>
          <a:bodyPr vert="horz" wrap="square" lIns="0" tIns="12700" rIns="0" bIns="0" rtlCol="0">
            <a:spAutoFit/>
          </a:bodyPr>
          <a:lstStyle/>
          <a:p>
            <a:pPr marL="12700">
              <a:lnSpc>
                <a:spcPct val="100000"/>
              </a:lnSpc>
              <a:spcBef>
                <a:spcPts val="100"/>
              </a:spcBef>
            </a:pPr>
            <a:r>
              <a:rPr sz="2000" spc="-80" dirty="0">
                <a:solidFill>
                  <a:srgbClr val="252525"/>
                </a:solidFill>
                <a:latin typeface="Trebuchet MS"/>
                <a:cs typeface="Trebuchet MS"/>
              </a:rPr>
              <a:t>Hardware</a:t>
            </a:r>
            <a:r>
              <a:rPr sz="2000" spc="-35" dirty="0">
                <a:solidFill>
                  <a:srgbClr val="252525"/>
                </a:solidFill>
                <a:latin typeface="Trebuchet MS"/>
                <a:cs typeface="Trebuchet MS"/>
              </a:rPr>
              <a:t> </a:t>
            </a:r>
            <a:r>
              <a:rPr sz="2000" spc="-105" dirty="0">
                <a:solidFill>
                  <a:srgbClr val="252525"/>
                </a:solidFill>
                <a:latin typeface="Trebuchet MS"/>
                <a:cs typeface="Trebuchet MS"/>
              </a:rPr>
              <a:t>System</a:t>
            </a:r>
            <a:r>
              <a:rPr sz="2000" spc="-25" dirty="0">
                <a:solidFill>
                  <a:srgbClr val="252525"/>
                </a:solidFill>
                <a:latin typeface="Trebuchet MS"/>
                <a:cs typeface="Trebuchet MS"/>
              </a:rPr>
              <a:t> </a:t>
            </a:r>
            <a:r>
              <a:rPr sz="2000" spc="-85" dirty="0">
                <a:solidFill>
                  <a:srgbClr val="252525"/>
                </a:solidFill>
                <a:latin typeface="Trebuchet MS"/>
                <a:cs typeface="Trebuchet MS"/>
              </a:rPr>
              <a:t>Configuration:-</a:t>
            </a:r>
            <a:endParaRPr sz="2000">
              <a:latin typeface="Trebuchet MS"/>
              <a:cs typeface="Trebuchet MS"/>
            </a:endParaRPr>
          </a:p>
        </p:txBody>
      </p:sp>
      <p:sp>
        <p:nvSpPr>
          <p:cNvPr id="7" name="object 7"/>
          <p:cNvSpPr txBox="1"/>
          <p:nvPr/>
        </p:nvSpPr>
        <p:spPr>
          <a:xfrm>
            <a:off x="2302891" y="4556046"/>
            <a:ext cx="1584325" cy="1319530"/>
          </a:xfrm>
          <a:prstGeom prst="rect">
            <a:avLst/>
          </a:prstGeom>
        </p:spPr>
        <p:txBody>
          <a:bodyPr vert="horz" wrap="square" lIns="0" tIns="138430" rIns="0" bIns="0" rtlCol="0">
            <a:spAutoFit/>
          </a:bodyPr>
          <a:lstStyle/>
          <a:p>
            <a:pPr marL="536575" indent="-523875">
              <a:lnSpc>
                <a:spcPct val="100000"/>
              </a:lnSpc>
              <a:spcBef>
                <a:spcPts val="1090"/>
              </a:spcBef>
              <a:buFont typeface="Segoe UI Symbol"/>
              <a:buChar char="➢"/>
              <a:tabLst>
                <a:tab pos="536575" algn="l"/>
              </a:tabLst>
            </a:pPr>
            <a:r>
              <a:rPr sz="2000" spc="-40" dirty="0">
                <a:solidFill>
                  <a:srgbClr val="252525"/>
                </a:solidFill>
                <a:latin typeface="Trebuchet MS"/>
                <a:cs typeface="Trebuchet MS"/>
              </a:rPr>
              <a:t>Processor</a:t>
            </a:r>
            <a:endParaRPr sz="2000">
              <a:latin typeface="Trebuchet MS"/>
              <a:cs typeface="Trebuchet MS"/>
            </a:endParaRPr>
          </a:p>
          <a:p>
            <a:pPr marL="466725" indent="-454025">
              <a:lnSpc>
                <a:spcPct val="100000"/>
              </a:lnSpc>
              <a:spcBef>
                <a:spcPts val="994"/>
              </a:spcBef>
              <a:buFont typeface="Segoe UI Symbol"/>
              <a:buChar char="➢"/>
              <a:tabLst>
                <a:tab pos="466725" algn="l"/>
              </a:tabLst>
            </a:pPr>
            <a:r>
              <a:rPr sz="2000" spc="80" dirty="0">
                <a:solidFill>
                  <a:srgbClr val="252525"/>
                </a:solidFill>
                <a:latin typeface="Trebuchet MS"/>
                <a:cs typeface="Trebuchet MS"/>
              </a:rPr>
              <a:t>RAM</a:t>
            </a:r>
            <a:endParaRPr sz="2000">
              <a:latin typeface="Trebuchet MS"/>
              <a:cs typeface="Trebuchet MS"/>
            </a:endParaRPr>
          </a:p>
          <a:p>
            <a:pPr marL="466725" indent="-454025">
              <a:lnSpc>
                <a:spcPct val="100000"/>
              </a:lnSpc>
              <a:spcBef>
                <a:spcPts val="1000"/>
              </a:spcBef>
              <a:buFont typeface="Segoe UI Symbol"/>
              <a:buChar char="➢"/>
              <a:tabLst>
                <a:tab pos="466725" algn="l"/>
              </a:tabLst>
            </a:pPr>
            <a:r>
              <a:rPr sz="2000" spc="-35" dirty="0">
                <a:solidFill>
                  <a:srgbClr val="252525"/>
                </a:solidFill>
                <a:latin typeface="Trebuchet MS"/>
                <a:cs typeface="Trebuchet MS"/>
              </a:rPr>
              <a:t>Hard</a:t>
            </a:r>
            <a:r>
              <a:rPr sz="2000" spc="-90" dirty="0">
                <a:solidFill>
                  <a:srgbClr val="252525"/>
                </a:solidFill>
                <a:latin typeface="Trebuchet MS"/>
                <a:cs typeface="Trebuchet MS"/>
              </a:rPr>
              <a:t> </a:t>
            </a:r>
            <a:r>
              <a:rPr sz="2000" spc="-20" dirty="0">
                <a:solidFill>
                  <a:srgbClr val="252525"/>
                </a:solidFill>
                <a:latin typeface="Trebuchet MS"/>
                <a:cs typeface="Trebuchet MS"/>
              </a:rPr>
              <a:t>Disk</a:t>
            </a:r>
            <a:endParaRPr sz="2000">
              <a:latin typeface="Trebuchet MS"/>
              <a:cs typeface="Trebuchet MS"/>
            </a:endParaRPr>
          </a:p>
        </p:txBody>
      </p:sp>
      <p:sp>
        <p:nvSpPr>
          <p:cNvPr id="8" name="object 8"/>
          <p:cNvSpPr txBox="1"/>
          <p:nvPr/>
        </p:nvSpPr>
        <p:spPr>
          <a:xfrm>
            <a:off x="5188458" y="4556046"/>
            <a:ext cx="200660" cy="1319530"/>
          </a:xfrm>
          <a:prstGeom prst="rect">
            <a:avLst/>
          </a:prstGeom>
        </p:spPr>
        <p:txBody>
          <a:bodyPr vert="horz" wrap="square" lIns="0" tIns="138430" rIns="0" bIns="0" rtlCol="0">
            <a:spAutoFit/>
          </a:bodyPr>
          <a:lstStyle/>
          <a:p>
            <a:pPr marL="12700">
              <a:lnSpc>
                <a:spcPct val="100000"/>
              </a:lnSpc>
              <a:spcBef>
                <a:spcPts val="1090"/>
              </a:spcBef>
            </a:pPr>
            <a:r>
              <a:rPr sz="2000" spc="-50" dirty="0">
                <a:solidFill>
                  <a:srgbClr val="252525"/>
                </a:solidFill>
                <a:latin typeface="Trebuchet MS"/>
                <a:cs typeface="Trebuchet MS"/>
              </a:rPr>
              <a:t>-</a:t>
            </a:r>
            <a:endParaRPr sz="2000">
              <a:latin typeface="Trebuchet MS"/>
              <a:cs typeface="Trebuchet MS"/>
            </a:endParaRPr>
          </a:p>
          <a:p>
            <a:pPr marL="59690">
              <a:lnSpc>
                <a:spcPct val="100000"/>
              </a:lnSpc>
              <a:spcBef>
                <a:spcPts val="994"/>
              </a:spcBef>
            </a:pPr>
            <a:r>
              <a:rPr sz="2000" spc="-50" dirty="0">
                <a:solidFill>
                  <a:srgbClr val="252525"/>
                </a:solidFill>
                <a:latin typeface="Trebuchet MS"/>
                <a:cs typeface="Trebuchet MS"/>
              </a:rPr>
              <a:t>-</a:t>
            </a:r>
            <a:endParaRPr sz="2000">
              <a:latin typeface="Trebuchet MS"/>
              <a:cs typeface="Trebuchet MS"/>
            </a:endParaRPr>
          </a:p>
          <a:p>
            <a:pPr marL="105410">
              <a:lnSpc>
                <a:spcPct val="100000"/>
              </a:lnSpc>
              <a:spcBef>
                <a:spcPts val="1000"/>
              </a:spcBef>
            </a:pPr>
            <a:r>
              <a:rPr sz="2000" spc="-50" dirty="0">
                <a:solidFill>
                  <a:srgbClr val="252525"/>
                </a:solidFill>
                <a:latin typeface="Trebuchet MS"/>
                <a:cs typeface="Trebuchet MS"/>
              </a:rPr>
              <a:t>-</a:t>
            </a:r>
            <a:endParaRPr sz="2000">
              <a:latin typeface="Trebuchet MS"/>
              <a:cs typeface="Trebuchet MS"/>
            </a:endParaRPr>
          </a:p>
        </p:txBody>
      </p:sp>
      <p:sp>
        <p:nvSpPr>
          <p:cNvPr id="9" name="object 9"/>
          <p:cNvSpPr txBox="1"/>
          <p:nvPr/>
        </p:nvSpPr>
        <p:spPr>
          <a:xfrm>
            <a:off x="6108953" y="4556046"/>
            <a:ext cx="732155" cy="1319530"/>
          </a:xfrm>
          <a:prstGeom prst="rect">
            <a:avLst/>
          </a:prstGeom>
        </p:spPr>
        <p:txBody>
          <a:bodyPr vert="horz" wrap="square" lIns="0" tIns="138430" rIns="0" bIns="0" rtlCol="0">
            <a:spAutoFit/>
          </a:bodyPr>
          <a:lstStyle/>
          <a:p>
            <a:pPr marL="12700">
              <a:lnSpc>
                <a:spcPct val="100000"/>
              </a:lnSpc>
              <a:spcBef>
                <a:spcPts val="1090"/>
              </a:spcBef>
            </a:pPr>
            <a:r>
              <a:rPr sz="2000" spc="-120" dirty="0">
                <a:solidFill>
                  <a:srgbClr val="252525"/>
                </a:solidFill>
                <a:latin typeface="Trebuchet MS"/>
                <a:cs typeface="Trebuchet MS"/>
              </a:rPr>
              <a:t>Intel</a:t>
            </a:r>
            <a:r>
              <a:rPr sz="2000" spc="-40" dirty="0">
                <a:solidFill>
                  <a:srgbClr val="252525"/>
                </a:solidFill>
                <a:latin typeface="Trebuchet MS"/>
                <a:cs typeface="Trebuchet MS"/>
              </a:rPr>
              <a:t> </a:t>
            </a:r>
            <a:r>
              <a:rPr sz="2000" spc="-50" dirty="0">
                <a:solidFill>
                  <a:srgbClr val="252525"/>
                </a:solidFill>
                <a:latin typeface="Trebuchet MS"/>
                <a:cs typeface="Trebuchet MS"/>
              </a:rPr>
              <a:t>i5</a:t>
            </a:r>
            <a:endParaRPr sz="2000">
              <a:latin typeface="Trebuchet MS"/>
              <a:cs typeface="Trebuchet MS"/>
            </a:endParaRPr>
          </a:p>
          <a:p>
            <a:pPr marL="59690">
              <a:lnSpc>
                <a:spcPct val="100000"/>
              </a:lnSpc>
              <a:spcBef>
                <a:spcPts val="994"/>
              </a:spcBef>
            </a:pPr>
            <a:r>
              <a:rPr sz="2000" dirty="0">
                <a:solidFill>
                  <a:srgbClr val="252525"/>
                </a:solidFill>
                <a:latin typeface="Trebuchet MS"/>
                <a:cs typeface="Trebuchet MS"/>
              </a:rPr>
              <a:t>8</a:t>
            </a:r>
            <a:r>
              <a:rPr sz="2000" spc="-114" dirty="0">
                <a:solidFill>
                  <a:srgbClr val="252525"/>
                </a:solidFill>
                <a:latin typeface="Trebuchet MS"/>
                <a:cs typeface="Trebuchet MS"/>
              </a:rPr>
              <a:t> </a:t>
            </a:r>
            <a:r>
              <a:rPr sz="2000" spc="35" dirty="0">
                <a:solidFill>
                  <a:srgbClr val="252525"/>
                </a:solidFill>
                <a:latin typeface="Trebuchet MS"/>
                <a:cs typeface="Trebuchet MS"/>
              </a:rPr>
              <a:t>GB</a:t>
            </a:r>
            <a:endParaRPr sz="2000">
              <a:latin typeface="Trebuchet MS"/>
              <a:cs typeface="Trebuchet MS"/>
            </a:endParaRPr>
          </a:p>
          <a:p>
            <a:pPr marL="105410">
              <a:lnSpc>
                <a:spcPct val="100000"/>
              </a:lnSpc>
              <a:spcBef>
                <a:spcPts val="1000"/>
              </a:spcBef>
            </a:pPr>
            <a:r>
              <a:rPr sz="2000" spc="-60" dirty="0">
                <a:solidFill>
                  <a:srgbClr val="252525"/>
                </a:solidFill>
                <a:latin typeface="Trebuchet MS"/>
                <a:cs typeface="Trebuchet MS"/>
              </a:rPr>
              <a:t>1</a:t>
            </a:r>
            <a:r>
              <a:rPr sz="2000" spc="-305" dirty="0">
                <a:solidFill>
                  <a:srgbClr val="252525"/>
                </a:solidFill>
                <a:latin typeface="Trebuchet MS"/>
                <a:cs typeface="Trebuchet MS"/>
              </a:rPr>
              <a:t> </a:t>
            </a:r>
            <a:r>
              <a:rPr sz="2000" spc="-25" dirty="0">
                <a:solidFill>
                  <a:srgbClr val="252525"/>
                </a:solidFill>
                <a:latin typeface="Trebuchet MS"/>
                <a:cs typeface="Trebuchet MS"/>
              </a:rPr>
              <a:t>TB</a:t>
            </a:r>
            <a:endParaRPr sz="2000">
              <a:latin typeface="Trebuchet MS"/>
              <a:cs typeface="Trebuchet MS"/>
            </a:endParaRPr>
          </a:p>
        </p:txBody>
      </p:sp>
      <p:sp>
        <p:nvSpPr>
          <p:cNvPr id="10" name="object 10"/>
          <p:cNvSpPr txBox="1">
            <a:spLocks noGrp="1"/>
          </p:cNvSpPr>
          <p:nvPr>
            <p:ph type="title"/>
          </p:nvPr>
        </p:nvSpPr>
        <p:spPr>
          <a:prstGeom prst="rect">
            <a:avLst/>
          </a:prstGeom>
        </p:spPr>
        <p:txBody>
          <a:bodyPr vert="horz" wrap="square" lIns="0" tIns="107822" rIns="0" bIns="0" rtlCol="0">
            <a:spAutoFit/>
          </a:bodyPr>
          <a:lstStyle/>
          <a:p>
            <a:pPr marL="12700">
              <a:lnSpc>
                <a:spcPct val="100000"/>
              </a:lnSpc>
              <a:spcBef>
                <a:spcPts val="105"/>
              </a:spcBef>
              <a:tabLst>
                <a:tab pos="927100" algn="l"/>
              </a:tabLst>
            </a:pPr>
            <a:r>
              <a:rPr sz="3200" dirty="0"/>
              <a:t>	</a:t>
            </a:r>
            <a:r>
              <a:rPr sz="3200" spc="450" dirty="0"/>
              <a:t>SYSTEM</a:t>
            </a:r>
            <a:r>
              <a:rPr sz="3200" spc="310" dirty="0"/>
              <a:t> </a:t>
            </a:r>
            <a:r>
              <a:rPr sz="3200" spc="495" dirty="0"/>
              <a:t>REQUIREMENT</a:t>
            </a:r>
            <a:r>
              <a:rPr sz="3200" spc="285" dirty="0"/>
              <a:t> </a:t>
            </a:r>
            <a:r>
              <a:rPr sz="3200" spc="459" dirty="0"/>
              <a:t>SPECIFICATION</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5169" y="1466849"/>
            <a:ext cx="10571480" cy="4237355"/>
          </a:xfrm>
          <a:prstGeom prst="rect">
            <a:avLst/>
          </a:prstGeom>
        </p:spPr>
        <p:txBody>
          <a:bodyPr vert="horz" wrap="square" lIns="0" tIns="12700" rIns="0" bIns="0" rtlCol="0">
            <a:spAutoFit/>
          </a:bodyPr>
          <a:lstStyle/>
          <a:p>
            <a:pPr marL="12700" marR="5080" algn="just">
              <a:lnSpc>
                <a:spcPct val="150000"/>
              </a:lnSpc>
              <a:spcBef>
                <a:spcPts val="100"/>
              </a:spcBef>
            </a:pPr>
            <a:r>
              <a:rPr sz="1800" b="1" dirty="0">
                <a:solidFill>
                  <a:srgbClr val="252525"/>
                </a:solidFill>
                <a:latin typeface="Trebuchet MS"/>
                <a:cs typeface="Trebuchet MS"/>
              </a:rPr>
              <a:t>Admin:</a:t>
            </a:r>
            <a:r>
              <a:rPr sz="1800" b="1" spc="-135" dirty="0">
                <a:solidFill>
                  <a:srgbClr val="252525"/>
                </a:solidFill>
                <a:latin typeface="Trebuchet MS"/>
                <a:cs typeface="Trebuchet MS"/>
              </a:rPr>
              <a:t> </a:t>
            </a:r>
            <a:r>
              <a:rPr sz="1800" dirty="0">
                <a:solidFill>
                  <a:srgbClr val="252525"/>
                </a:solidFill>
                <a:latin typeface="Trebuchet MS"/>
                <a:cs typeface="Trebuchet MS"/>
              </a:rPr>
              <a:t>In</a:t>
            </a:r>
            <a:r>
              <a:rPr sz="1800" spc="-135" dirty="0">
                <a:solidFill>
                  <a:srgbClr val="252525"/>
                </a:solidFill>
                <a:latin typeface="Trebuchet MS"/>
                <a:cs typeface="Trebuchet MS"/>
              </a:rPr>
              <a:t> </a:t>
            </a:r>
            <a:r>
              <a:rPr sz="1800" spc="-10" dirty="0">
                <a:solidFill>
                  <a:srgbClr val="252525"/>
                </a:solidFill>
                <a:latin typeface="Trebuchet MS"/>
                <a:cs typeface="Trebuchet MS"/>
              </a:rPr>
              <a:t>this</a:t>
            </a:r>
            <a:r>
              <a:rPr sz="1800" spc="-114" dirty="0">
                <a:solidFill>
                  <a:srgbClr val="252525"/>
                </a:solidFill>
                <a:latin typeface="Trebuchet MS"/>
                <a:cs typeface="Trebuchet MS"/>
              </a:rPr>
              <a:t> </a:t>
            </a:r>
            <a:r>
              <a:rPr sz="1800" spc="-105" dirty="0">
                <a:solidFill>
                  <a:srgbClr val="252525"/>
                </a:solidFill>
                <a:latin typeface="Trebuchet MS"/>
                <a:cs typeface="Trebuchet MS"/>
              </a:rPr>
              <a:t>module,</a:t>
            </a:r>
            <a:r>
              <a:rPr sz="1800" spc="-30" dirty="0">
                <a:solidFill>
                  <a:srgbClr val="252525"/>
                </a:solidFill>
                <a:latin typeface="Trebuchet MS"/>
                <a:cs typeface="Trebuchet MS"/>
              </a:rPr>
              <a:t> </a:t>
            </a:r>
            <a:r>
              <a:rPr sz="1800" spc="-10" dirty="0">
                <a:solidFill>
                  <a:srgbClr val="252525"/>
                </a:solidFill>
                <a:latin typeface="Trebuchet MS"/>
                <a:cs typeface="Trebuchet MS"/>
              </a:rPr>
              <a:t>the</a:t>
            </a:r>
            <a:r>
              <a:rPr sz="1800" spc="-15" dirty="0">
                <a:solidFill>
                  <a:srgbClr val="252525"/>
                </a:solidFill>
                <a:latin typeface="Trebuchet MS"/>
                <a:cs typeface="Trebuchet MS"/>
              </a:rPr>
              <a:t> </a:t>
            </a:r>
            <a:r>
              <a:rPr sz="1800" spc="-35" dirty="0">
                <a:solidFill>
                  <a:srgbClr val="252525"/>
                </a:solidFill>
                <a:latin typeface="Trebuchet MS"/>
                <a:cs typeface="Trebuchet MS"/>
              </a:rPr>
              <a:t>Service</a:t>
            </a:r>
            <a:r>
              <a:rPr sz="1800" spc="-10" dirty="0">
                <a:solidFill>
                  <a:srgbClr val="252525"/>
                </a:solidFill>
                <a:latin typeface="Trebuchet MS"/>
                <a:cs typeface="Trebuchet MS"/>
              </a:rPr>
              <a:t> </a:t>
            </a:r>
            <a:r>
              <a:rPr sz="1800" spc="-35" dirty="0">
                <a:solidFill>
                  <a:srgbClr val="252525"/>
                </a:solidFill>
                <a:latin typeface="Trebuchet MS"/>
                <a:cs typeface="Trebuchet MS"/>
              </a:rPr>
              <a:t>Provider</a:t>
            </a:r>
            <a:r>
              <a:rPr sz="1800" spc="-10" dirty="0">
                <a:solidFill>
                  <a:srgbClr val="252525"/>
                </a:solidFill>
                <a:latin typeface="Trebuchet MS"/>
                <a:cs typeface="Trebuchet MS"/>
              </a:rPr>
              <a:t> </a:t>
            </a:r>
            <a:r>
              <a:rPr sz="1800" dirty="0">
                <a:solidFill>
                  <a:srgbClr val="252525"/>
                </a:solidFill>
                <a:latin typeface="Trebuchet MS"/>
                <a:cs typeface="Trebuchet MS"/>
              </a:rPr>
              <a:t>has</a:t>
            </a:r>
            <a:r>
              <a:rPr sz="1800" spc="-10" dirty="0">
                <a:solidFill>
                  <a:srgbClr val="252525"/>
                </a:solidFill>
                <a:latin typeface="Trebuchet MS"/>
                <a:cs typeface="Trebuchet MS"/>
              </a:rPr>
              <a:t> </a:t>
            </a:r>
            <a:r>
              <a:rPr sz="1800" dirty="0">
                <a:solidFill>
                  <a:srgbClr val="252525"/>
                </a:solidFill>
                <a:latin typeface="Trebuchet MS"/>
                <a:cs typeface="Trebuchet MS"/>
              </a:rPr>
              <a:t>to</a:t>
            </a:r>
            <a:r>
              <a:rPr sz="1800" spc="-20" dirty="0">
                <a:solidFill>
                  <a:srgbClr val="252525"/>
                </a:solidFill>
                <a:latin typeface="Trebuchet MS"/>
                <a:cs typeface="Trebuchet MS"/>
              </a:rPr>
              <a:t> </a:t>
            </a:r>
            <a:r>
              <a:rPr sz="1800" spc="-45" dirty="0">
                <a:solidFill>
                  <a:srgbClr val="252525"/>
                </a:solidFill>
                <a:latin typeface="Trebuchet MS"/>
                <a:cs typeface="Trebuchet MS"/>
              </a:rPr>
              <a:t>login</a:t>
            </a:r>
            <a:r>
              <a:rPr sz="1800" spc="-15" dirty="0">
                <a:solidFill>
                  <a:srgbClr val="252525"/>
                </a:solidFill>
                <a:latin typeface="Trebuchet MS"/>
                <a:cs typeface="Trebuchet MS"/>
              </a:rPr>
              <a:t> </a:t>
            </a:r>
            <a:r>
              <a:rPr sz="1800" dirty="0">
                <a:solidFill>
                  <a:srgbClr val="252525"/>
                </a:solidFill>
                <a:latin typeface="Trebuchet MS"/>
                <a:cs typeface="Trebuchet MS"/>
              </a:rPr>
              <a:t>by</a:t>
            </a:r>
            <a:r>
              <a:rPr sz="1800" spc="-10" dirty="0">
                <a:solidFill>
                  <a:srgbClr val="252525"/>
                </a:solidFill>
                <a:latin typeface="Trebuchet MS"/>
                <a:cs typeface="Trebuchet MS"/>
              </a:rPr>
              <a:t> </a:t>
            </a:r>
            <a:r>
              <a:rPr sz="1800" spc="-50" dirty="0">
                <a:solidFill>
                  <a:srgbClr val="252525"/>
                </a:solidFill>
                <a:latin typeface="Trebuchet MS"/>
                <a:cs typeface="Trebuchet MS"/>
              </a:rPr>
              <a:t>using</a:t>
            </a:r>
            <a:r>
              <a:rPr sz="1800" spc="-10" dirty="0">
                <a:solidFill>
                  <a:srgbClr val="252525"/>
                </a:solidFill>
                <a:latin typeface="Trebuchet MS"/>
                <a:cs typeface="Trebuchet MS"/>
              </a:rPr>
              <a:t> </a:t>
            </a:r>
            <a:r>
              <a:rPr sz="1800" spc="-80" dirty="0">
                <a:solidFill>
                  <a:srgbClr val="252525"/>
                </a:solidFill>
                <a:latin typeface="Trebuchet MS"/>
                <a:cs typeface="Trebuchet MS"/>
              </a:rPr>
              <a:t>valid</a:t>
            </a:r>
            <a:r>
              <a:rPr sz="1800" spc="-10" dirty="0">
                <a:solidFill>
                  <a:srgbClr val="252525"/>
                </a:solidFill>
                <a:latin typeface="Trebuchet MS"/>
                <a:cs typeface="Trebuchet MS"/>
              </a:rPr>
              <a:t> </a:t>
            </a:r>
            <a:r>
              <a:rPr sz="1800" dirty="0">
                <a:solidFill>
                  <a:srgbClr val="252525"/>
                </a:solidFill>
                <a:latin typeface="Trebuchet MS"/>
                <a:cs typeface="Trebuchet MS"/>
              </a:rPr>
              <a:t>user</a:t>
            </a:r>
            <a:r>
              <a:rPr sz="1800" spc="-15" dirty="0">
                <a:solidFill>
                  <a:srgbClr val="252525"/>
                </a:solidFill>
                <a:latin typeface="Trebuchet MS"/>
                <a:cs typeface="Trebuchet MS"/>
              </a:rPr>
              <a:t> </a:t>
            </a:r>
            <a:r>
              <a:rPr sz="1800" spc="-75" dirty="0">
                <a:solidFill>
                  <a:srgbClr val="252525"/>
                </a:solidFill>
                <a:latin typeface="Trebuchet MS"/>
                <a:cs typeface="Trebuchet MS"/>
              </a:rPr>
              <a:t>name</a:t>
            </a:r>
            <a:r>
              <a:rPr sz="1800" spc="-15" dirty="0">
                <a:solidFill>
                  <a:srgbClr val="252525"/>
                </a:solidFill>
                <a:latin typeface="Trebuchet MS"/>
                <a:cs typeface="Trebuchet MS"/>
              </a:rPr>
              <a:t> </a:t>
            </a:r>
            <a:r>
              <a:rPr sz="1800" spc="-20" dirty="0">
                <a:solidFill>
                  <a:srgbClr val="252525"/>
                </a:solidFill>
                <a:latin typeface="Trebuchet MS"/>
                <a:cs typeface="Trebuchet MS"/>
              </a:rPr>
              <a:t>and</a:t>
            </a:r>
            <a:r>
              <a:rPr sz="1800" spc="-15" dirty="0">
                <a:solidFill>
                  <a:srgbClr val="252525"/>
                </a:solidFill>
                <a:latin typeface="Trebuchet MS"/>
                <a:cs typeface="Trebuchet MS"/>
              </a:rPr>
              <a:t> </a:t>
            </a:r>
            <a:r>
              <a:rPr sz="1800" spc="-95" dirty="0">
                <a:solidFill>
                  <a:srgbClr val="252525"/>
                </a:solidFill>
                <a:latin typeface="Trebuchet MS"/>
                <a:cs typeface="Trebuchet MS"/>
              </a:rPr>
              <a:t>password.</a:t>
            </a:r>
            <a:r>
              <a:rPr sz="1800" spc="-40" dirty="0">
                <a:solidFill>
                  <a:srgbClr val="252525"/>
                </a:solidFill>
                <a:latin typeface="Trebuchet MS"/>
                <a:cs typeface="Trebuchet MS"/>
              </a:rPr>
              <a:t> </a:t>
            </a:r>
            <a:r>
              <a:rPr sz="1800" dirty="0">
                <a:solidFill>
                  <a:srgbClr val="252525"/>
                </a:solidFill>
                <a:latin typeface="Trebuchet MS"/>
                <a:cs typeface="Trebuchet MS"/>
              </a:rPr>
              <a:t>After</a:t>
            </a:r>
            <a:r>
              <a:rPr sz="1800" spc="-20" dirty="0">
                <a:solidFill>
                  <a:srgbClr val="252525"/>
                </a:solidFill>
                <a:latin typeface="Trebuchet MS"/>
                <a:cs typeface="Trebuchet MS"/>
              </a:rPr>
              <a:t> </a:t>
            </a:r>
            <a:r>
              <a:rPr sz="1800" spc="-10" dirty="0">
                <a:solidFill>
                  <a:srgbClr val="252525"/>
                </a:solidFill>
                <a:latin typeface="Trebuchet MS"/>
                <a:cs typeface="Trebuchet MS"/>
              </a:rPr>
              <a:t>login </a:t>
            </a:r>
            <a:r>
              <a:rPr sz="1800" spc="-95" dirty="0">
                <a:solidFill>
                  <a:srgbClr val="252525"/>
                </a:solidFill>
                <a:latin typeface="Trebuchet MS"/>
                <a:cs typeface="Trebuchet MS"/>
              </a:rPr>
              <a:t>successful</a:t>
            </a:r>
            <a:r>
              <a:rPr sz="1800" spc="-40" dirty="0">
                <a:solidFill>
                  <a:srgbClr val="252525"/>
                </a:solidFill>
                <a:latin typeface="Trebuchet MS"/>
                <a:cs typeface="Trebuchet MS"/>
              </a:rPr>
              <a:t> </a:t>
            </a:r>
            <a:r>
              <a:rPr sz="1800" dirty="0">
                <a:solidFill>
                  <a:srgbClr val="252525"/>
                </a:solidFill>
                <a:latin typeface="Trebuchet MS"/>
                <a:cs typeface="Trebuchet MS"/>
              </a:rPr>
              <a:t>he</a:t>
            </a:r>
            <a:r>
              <a:rPr sz="1800" spc="-60" dirty="0">
                <a:solidFill>
                  <a:srgbClr val="252525"/>
                </a:solidFill>
                <a:latin typeface="Trebuchet MS"/>
                <a:cs typeface="Trebuchet MS"/>
              </a:rPr>
              <a:t> </a:t>
            </a:r>
            <a:r>
              <a:rPr sz="1800" spc="-90" dirty="0">
                <a:solidFill>
                  <a:srgbClr val="252525"/>
                </a:solidFill>
                <a:latin typeface="Trebuchet MS"/>
                <a:cs typeface="Trebuchet MS"/>
              </a:rPr>
              <a:t>can</a:t>
            </a:r>
            <a:r>
              <a:rPr sz="1800" spc="-45" dirty="0">
                <a:solidFill>
                  <a:srgbClr val="252525"/>
                </a:solidFill>
                <a:latin typeface="Trebuchet MS"/>
                <a:cs typeface="Trebuchet MS"/>
              </a:rPr>
              <a:t> </a:t>
            </a:r>
            <a:r>
              <a:rPr sz="1800" dirty="0">
                <a:solidFill>
                  <a:srgbClr val="252525"/>
                </a:solidFill>
                <a:latin typeface="Trebuchet MS"/>
                <a:cs typeface="Trebuchet MS"/>
              </a:rPr>
              <a:t>do</a:t>
            </a:r>
            <a:r>
              <a:rPr sz="1800" spc="-55" dirty="0">
                <a:solidFill>
                  <a:srgbClr val="252525"/>
                </a:solidFill>
                <a:latin typeface="Trebuchet MS"/>
                <a:cs typeface="Trebuchet MS"/>
              </a:rPr>
              <a:t> </a:t>
            </a:r>
            <a:r>
              <a:rPr sz="1800" spc="-10" dirty="0">
                <a:solidFill>
                  <a:srgbClr val="252525"/>
                </a:solidFill>
                <a:latin typeface="Trebuchet MS"/>
                <a:cs typeface="Trebuchet MS"/>
              </a:rPr>
              <a:t>some</a:t>
            </a:r>
            <a:r>
              <a:rPr sz="1800" spc="-55" dirty="0">
                <a:solidFill>
                  <a:srgbClr val="252525"/>
                </a:solidFill>
                <a:latin typeface="Trebuchet MS"/>
                <a:cs typeface="Trebuchet MS"/>
              </a:rPr>
              <a:t> operations</a:t>
            </a:r>
            <a:r>
              <a:rPr sz="1800" spc="-45" dirty="0">
                <a:solidFill>
                  <a:srgbClr val="252525"/>
                </a:solidFill>
                <a:latin typeface="Trebuchet MS"/>
                <a:cs typeface="Trebuchet MS"/>
              </a:rPr>
              <a:t> </a:t>
            </a:r>
            <a:r>
              <a:rPr sz="1800" spc="-40" dirty="0">
                <a:solidFill>
                  <a:srgbClr val="252525"/>
                </a:solidFill>
                <a:latin typeface="Trebuchet MS"/>
                <a:cs typeface="Trebuchet MS"/>
              </a:rPr>
              <a:t>such</a:t>
            </a:r>
            <a:r>
              <a:rPr sz="1800" spc="-55" dirty="0">
                <a:solidFill>
                  <a:srgbClr val="252525"/>
                </a:solidFill>
                <a:latin typeface="Trebuchet MS"/>
                <a:cs typeface="Trebuchet MS"/>
              </a:rPr>
              <a:t> </a:t>
            </a:r>
            <a:r>
              <a:rPr sz="1800" dirty="0">
                <a:solidFill>
                  <a:srgbClr val="252525"/>
                </a:solidFill>
                <a:latin typeface="Trebuchet MS"/>
                <a:cs typeface="Trebuchet MS"/>
              </a:rPr>
              <a:t>as</a:t>
            </a:r>
            <a:r>
              <a:rPr sz="1800" spc="-55" dirty="0">
                <a:solidFill>
                  <a:srgbClr val="252525"/>
                </a:solidFill>
                <a:latin typeface="Trebuchet MS"/>
                <a:cs typeface="Trebuchet MS"/>
              </a:rPr>
              <a:t> </a:t>
            </a:r>
            <a:r>
              <a:rPr sz="1800" spc="-65" dirty="0">
                <a:solidFill>
                  <a:srgbClr val="252525"/>
                </a:solidFill>
                <a:latin typeface="Trebuchet MS"/>
                <a:cs typeface="Trebuchet MS"/>
              </a:rPr>
              <a:t>view</a:t>
            </a:r>
            <a:r>
              <a:rPr sz="1800" spc="-50" dirty="0">
                <a:solidFill>
                  <a:srgbClr val="252525"/>
                </a:solidFill>
                <a:latin typeface="Trebuchet MS"/>
                <a:cs typeface="Trebuchet MS"/>
              </a:rPr>
              <a:t> </a:t>
            </a:r>
            <a:r>
              <a:rPr sz="1800" dirty="0">
                <a:solidFill>
                  <a:srgbClr val="252525"/>
                </a:solidFill>
                <a:latin typeface="Trebuchet MS"/>
                <a:cs typeface="Trebuchet MS"/>
              </a:rPr>
              <a:t>All</a:t>
            </a:r>
            <a:r>
              <a:rPr sz="1800" spc="-45" dirty="0">
                <a:solidFill>
                  <a:srgbClr val="252525"/>
                </a:solidFill>
                <a:latin typeface="Trebuchet MS"/>
                <a:cs typeface="Trebuchet MS"/>
              </a:rPr>
              <a:t> </a:t>
            </a:r>
            <a:r>
              <a:rPr sz="1800" spc="-50" dirty="0">
                <a:solidFill>
                  <a:srgbClr val="252525"/>
                </a:solidFill>
                <a:latin typeface="Trebuchet MS"/>
                <a:cs typeface="Trebuchet MS"/>
              </a:rPr>
              <a:t>Users,View</a:t>
            </a:r>
            <a:r>
              <a:rPr sz="1800" spc="-45" dirty="0">
                <a:solidFill>
                  <a:srgbClr val="252525"/>
                </a:solidFill>
                <a:latin typeface="Trebuchet MS"/>
                <a:cs typeface="Trebuchet MS"/>
              </a:rPr>
              <a:t> </a:t>
            </a:r>
            <a:r>
              <a:rPr sz="1800" dirty="0">
                <a:solidFill>
                  <a:srgbClr val="252525"/>
                </a:solidFill>
                <a:latin typeface="Trebuchet MS"/>
                <a:cs typeface="Trebuchet MS"/>
              </a:rPr>
              <a:t>All</a:t>
            </a:r>
            <a:r>
              <a:rPr sz="1800" spc="-45" dirty="0">
                <a:solidFill>
                  <a:srgbClr val="252525"/>
                </a:solidFill>
                <a:latin typeface="Trebuchet MS"/>
                <a:cs typeface="Trebuchet MS"/>
              </a:rPr>
              <a:t> </a:t>
            </a:r>
            <a:r>
              <a:rPr sz="1800" spc="-80" dirty="0">
                <a:solidFill>
                  <a:srgbClr val="252525"/>
                </a:solidFill>
                <a:latin typeface="Trebuchet MS"/>
                <a:cs typeface="Trebuchet MS"/>
              </a:rPr>
              <a:t>Datasets,View</a:t>
            </a:r>
            <a:r>
              <a:rPr sz="1800" spc="-40" dirty="0">
                <a:solidFill>
                  <a:srgbClr val="252525"/>
                </a:solidFill>
                <a:latin typeface="Trebuchet MS"/>
                <a:cs typeface="Trebuchet MS"/>
              </a:rPr>
              <a:t> </a:t>
            </a:r>
            <a:r>
              <a:rPr sz="1800" dirty="0">
                <a:solidFill>
                  <a:srgbClr val="252525"/>
                </a:solidFill>
                <a:latin typeface="Trebuchet MS"/>
                <a:cs typeface="Trebuchet MS"/>
              </a:rPr>
              <a:t>All</a:t>
            </a:r>
            <a:r>
              <a:rPr sz="1800" spc="-45" dirty="0">
                <a:solidFill>
                  <a:srgbClr val="252525"/>
                </a:solidFill>
                <a:latin typeface="Trebuchet MS"/>
                <a:cs typeface="Trebuchet MS"/>
              </a:rPr>
              <a:t> </a:t>
            </a:r>
            <a:r>
              <a:rPr sz="1800" spc="-50" dirty="0">
                <a:solidFill>
                  <a:srgbClr val="252525"/>
                </a:solidFill>
                <a:latin typeface="Trebuchet MS"/>
                <a:cs typeface="Trebuchet MS"/>
              </a:rPr>
              <a:t>Datasets</a:t>
            </a:r>
            <a:r>
              <a:rPr sz="1800" spc="-40" dirty="0">
                <a:solidFill>
                  <a:srgbClr val="252525"/>
                </a:solidFill>
                <a:latin typeface="Trebuchet MS"/>
                <a:cs typeface="Trebuchet MS"/>
              </a:rPr>
              <a:t> </a:t>
            </a:r>
            <a:r>
              <a:rPr sz="1800" dirty="0">
                <a:solidFill>
                  <a:srgbClr val="252525"/>
                </a:solidFill>
                <a:latin typeface="Trebuchet MS"/>
                <a:cs typeface="Trebuchet MS"/>
              </a:rPr>
              <a:t>by</a:t>
            </a:r>
            <a:r>
              <a:rPr sz="1800" spc="-45" dirty="0">
                <a:solidFill>
                  <a:srgbClr val="252525"/>
                </a:solidFill>
                <a:latin typeface="Trebuchet MS"/>
                <a:cs typeface="Trebuchet MS"/>
              </a:rPr>
              <a:t> </a:t>
            </a:r>
            <a:r>
              <a:rPr sz="1800" dirty="0">
                <a:solidFill>
                  <a:srgbClr val="252525"/>
                </a:solidFill>
                <a:latin typeface="Trebuchet MS"/>
                <a:cs typeface="Trebuchet MS"/>
              </a:rPr>
              <a:t>Group</a:t>
            </a:r>
            <a:r>
              <a:rPr sz="1800" spc="-50" dirty="0">
                <a:solidFill>
                  <a:srgbClr val="252525"/>
                </a:solidFill>
                <a:latin typeface="Trebuchet MS"/>
                <a:cs typeface="Trebuchet MS"/>
              </a:rPr>
              <a:t> </a:t>
            </a:r>
            <a:r>
              <a:rPr sz="1800" spc="-25" dirty="0">
                <a:solidFill>
                  <a:srgbClr val="252525"/>
                </a:solidFill>
                <a:latin typeface="Trebuchet MS"/>
                <a:cs typeface="Trebuchet MS"/>
              </a:rPr>
              <a:t>of </a:t>
            </a:r>
            <a:r>
              <a:rPr sz="1800" spc="-30" dirty="0">
                <a:solidFill>
                  <a:srgbClr val="252525"/>
                </a:solidFill>
                <a:latin typeface="Trebuchet MS"/>
                <a:cs typeface="Trebuchet MS"/>
              </a:rPr>
              <a:t>Dosage</a:t>
            </a:r>
            <a:r>
              <a:rPr sz="1800" spc="-60" dirty="0">
                <a:solidFill>
                  <a:srgbClr val="252525"/>
                </a:solidFill>
                <a:latin typeface="Trebuchet MS"/>
                <a:cs typeface="Trebuchet MS"/>
              </a:rPr>
              <a:t> </a:t>
            </a:r>
            <a:r>
              <a:rPr sz="1800" spc="-65" dirty="0">
                <a:solidFill>
                  <a:srgbClr val="252525"/>
                </a:solidFill>
                <a:latin typeface="Trebuchet MS"/>
                <a:cs typeface="Trebuchet MS"/>
              </a:rPr>
              <a:t>Control,View</a:t>
            </a:r>
            <a:r>
              <a:rPr sz="1800" spc="-220" dirty="0">
                <a:solidFill>
                  <a:srgbClr val="252525"/>
                </a:solidFill>
                <a:latin typeface="Trebuchet MS"/>
                <a:cs typeface="Trebuchet MS"/>
              </a:rPr>
              <a:t> </a:t>
            </a:r>
            <a:r>
              <a:rPr sz="1800" spc="-20" dirty="0">
                <a:solidFill>
                  <a:srgbClr val="252525"/>
                </a:solidFill>
                <a:latin typeface="Trebuchet MS"/>
                <a:cs typeface="Trebuchet MS"/>
              </a:rPr>
              <a:t>All</a:t>
            </a:r>
            <a:r>
              <a:rPr sz="1800" spc="-15" dirty="0">
                <a:solidFill>
                  <a:srgbClr val="252525"/>
                </a:solidFill>
                <a:latin typeface="Trebuchet MS"/>
                <a:cs typeface="Trebuchet MS"/>
              </a:rPr>
              <a:t> </a:t>
            </a:r>
            <a:r>
              <a:rPr sz="1800" spc="-35" dirty="0">
                <a:solidFill>
                  <a:srgbClr val="252525"/>
                </a:solidFill>
                <a:latin typeface="Trebuchet MS"/>
                <a:cs typeface="Trebuchet MS"/>
              </a:rPr>
              <a:t>Dosage</a:t>
            </a:r>
            <a:r>
              <a:rPr sz="1800" spc="-75" dirty="0">
                <a:solidFill>
                  <a:srgbClr val="252525"/>
                </a:solidFill>
                <a:latin typeface="Trebuchet MS"/>
                <a:cs typeface="Trebuchet MS"/>
              </a:rPr>
              <a:t> </a:t>
            </a:r>
            <a:r>
              <a:rPr sz="1800" spc="-25" dirty="0">
                <a:solidFill>
                  <a:srgbClr val="252525"/>
                </a:solidFill>
                <a:latin typeface="Trebuchet MS"/>
                <a:cs typeface="Trebuchet MS"/>
              </a:rPr>
              <a:t>Control</a:t>
            </a:r>
            <a:r>
              <a:rPr sz="1800" spc="-210" dirty="0">
                <a:solidFill>
                  <a:srgbClr val="252525"/>
                </a:solidFill>
                <a:latin typeface="Trebuchet MS"/>
                <a:cs typeface="Trebuchet MS"/>
              </a:rPr>
              <a:t> </a:t>
            </a:r>
            <a:r>
              <a:rPr sz="1800" spc="-85" dirty="0">
                <a:solidFill>
                  <a:srgbClr val="252525"/>
                </a:solidFill>
                <a:latin typeface="Trebuchet MS"/>
                <a:cs typeface="Trebuchet MS"/>
              </a:rPr>
              <a:t>Activity</a:t>
            </a:r>
            <a:r>
              <a:rPr sz="1800" spc="-30" dirty="0">
                <a:solidFill>
                  <a:srgbClr val="252525"/>
                </a:solidFill>
                <a:latin typeface="Trebuchet MS"/>
                <a:cs typeface="Trebuchet MS"/>
              </a:rPr>
              <a:t> </a:t>
            </a:r>
            <a:r>
              <a:rPr sz="1800" spc="-95" dirty="0">
                <a:solidFill>
                  <a:srgbClr val="252525"/>
                </a:solidFill>
                <a:latin typeface="Trebuchet MS"/>
                <a:cs typeface="Trebuchet MS"/>
              </a:rPr>
              <a:t>Results,View</a:t>
            </a:r>
            <a:r>
              <a:rPr sz="1800" spc="-235" dirty="0">
                <a:solidFill>
                  <a:srgbClr val="252525"/>
                </a:solidFill>
                <a:latin typeface="Trebuchet MS"/>
                <a:cs typeface="Trebuchet MS"/>
              </a:rPr>
              <a:t> </a:t>
            </a:r>
            <a:r>
              <a:rPr sz="1800" spc="-20" dirty="0">
                <a:solidFill>
                  <a:srgbClr val="252525"/>
                </a:solidFill>
                <a:latin typeface="Trebuchet MS"/>
                <a:cs typeface="Trebuchet MS"/>
              </a:rPr>
              <a:t>All</a:t>
            </a:r>
            <a:r>
              <a:rPr sz="1800" spc="-15" dirty="0">
                <a:solidFill>
                  <a:srgbClr val="252525"/>
                </a:solidFill>
                <a:latin typeface="Trebuchet MS"/>
                <a:cs typeface="Trebuchet MS"/>
              </a:rPr>
              <a:t> </a:t>
            </a:r>
            <a:r>
              <a:rPr sz="1800" spc="-105" dirty="0">
                <a:solidFill>
                  <a:srgbClr val="252525"/>
                </a:solidFill>
                <a:latin typeface="Trebuchet MS"/>
                <a:cs typeface="Trebuchet MS"/>
              </a:rPr>
              <a:t>Medical</a:t>
            </a:r>
            <a:r>
              <a:rPr sz="1800" spc="-25" dirty="0">
                <a:solidFill>
                  <a:srgbClr val="252525"/>
                </a:solidFill>
                <a:latin typeface="Trebuchet MS"/>
                <a:cs typeface="Trebuchet MS"/>
              </a:rPr>
              <a:t> </a:t>
            </a:r>
            <a:r>
              <a:rPr sz="1800" spc="-40" dirty="0">
                <a:solidFill>
                  <a:srgbClr val="252525"/>
                </a:solidFill>
                <a:latin typeface="Trebuchet MS"/>
                <a:cs typeface="Trebuchet MS"/>
              </a:rPr>
              <a:t>Condition</a:t>
            </a:r>
            <a:r>
              <a:rPr sz="1800" spc="-35" dirty="0">
                <a:solidFill>
                  <a:srgbClr val="252525"/>
                </a:solidFill>
                <a:latin typeface="Trebuchet MS"/>
                <a:cs typeface="Trebuchet MS"/>
              </a:rPr>
              <a:t> </a:t>
            </a:r>
            <a:r>
              <a:rPr sz="1800" spc="-10" dirty="0">
                <a:solidFill>
                  <a:srgbClr val="252525"/>
                </a:solidFill>
                <a:latin typeface="Trebuchet MS"/>
                <a:cs typeface="Trebuchet MS"/>
              </a:rPr>
              <a:t>Results.</a:t>
            </a:r>
            <a:endParaRPr sz="1800">
              <a:latin typeface="Trebuchet MS"/>
              <a:cs typeface="Trebuchet MS"/>
            </a:endParaRPr>
          </a:p>
          <a:p>
            <a:pPr marL="12700" marR="7620" algn="just">
              <a:lnSpc>
                <a:spcPct val="150000"/>
              </a:lnSpc>
              <a:spcBef>
                <a:spcPts val="1989"/>
              </a:spcBef>
            </a:pPr>
            <a:r>
              <a:rPr sz="1800" b="1" dirty="0">
                <a:solidFill>
                  <a:srgbClr val="252525"/>
                </a:solidFill>
                <a:latin typeface="Trebuchet MS"/>
                <a:cs typeface="Trebuchet MS"/>
              </a:rPr>
              <a:t>View</a:t>
            </a:r>
            <a:r>
              <a:rPr sz="1800" b="1" spc="-135" dirty="0">
                <a:solidFill>
                  <a:srgbClr val="252525"/>
                </a:solidFill>
                <a:latin typeface="Trebuchet MS"/>
                <a:cs typeface="Trebuchet MS"/>
              </a:rPr>
              <a:t> </a:t>
            </a:r>
            <a:r>
              <a:rPr sz="1800" b="1" dirty="0">
                <a:solidFill>
                  <a:srgbClr val="252525"/>
                </a:solidFill>
                <a:latin typeface="Trebuchet MS"/>
                <a:cs typeface="Trebuchet MS"/>
              </a:rPr>
              <a:t>and</a:t>
            </a:r>
            <a:r>
              <a:rPr sz="1800" b="1" spc="-135" dirty="0">
                <a:solidFill>
                  <a:srgbClr val="252525"/>
                </a:solidFill>
                <a:latin typeface="Trebuchet MS"/>
                <a:cs typeface="Trebuchet MS"/>
              </a:rPr>
              <a:t> </a:t>
            </a:r>
            <a:r>
              <a:rPr sz="1800" b="1" dirty="0">
                <a:solidFill>
                  <a:srgbClr val="252525"/>
                </a:solidFill>
                <a:latin typeface="Trebuchet MS"/>
                <a:cs typeface="Trebuchet MS"/>
              </a:rPr>
              <a:t>Authorize</a:t>
            </a:r>
            <a:r>
              <a:rPr sz="1800" b="1" spc="-135" dirty="0">
                <a:solidFill>
                  <a:srgbClr val="252525"/>
                </a:solidFill>
                <a:latin typeface="Trebuchet MS"/>
                <a:cs typeface="Trebuchet MS"/>
              </a:rPr>
              <a:t> </a:t>
            </a:r>
            <a:r>
              <a:rPr sz="1800" b="1" dirty="0">
                <a:solidFill>
                  <a:srgbClr val="252525"/>
                </a:solidFill>
                <a:latin typeface="Trebuchet MS"/>
                <a:cs typeface="Trebuchet MS"/>
              </a:rPr>
              <a:t>Users:</a:t>
            </a:r>
            <a:r>
              <a:rPr sz="1800" b="1" spc="-135" dirty="0">
                <a:solidFill>
                  <a:srgbClr val="252525"/>
                </a:solidFill>
                <a:latin typeface="Trebuchet MS"/>
                <a:cs typeface="Trebuchet MS"/>
              </a:rPr>
              <a:t> </a:t>
            </a:r>
            <a:r>
              <a:rPr sz="1800" dirty="0">
                <a:solidFill>
                  <a:srgbClr val="252525"/>
                </a:solidFill>
                <a:latin typeface="Trebuchet MS"/>
                <a:cs typeface="Trebuchet MS"/>
              </a:rPr>
              <a:t>In</a:t>
            </a:r>
            <a:r>
              <a:rPr sz="1800" spc="-105" dirty="0">
                <a:solidFill>
                  <a:srgbClr val="252525"/>
                </a:solidFill>
                <a:latin typeface="Trebuchet MS"/>
                <a:cs typeface="Trebuchet MS"/>
              </a:rPr>
              <a:t> </a:t>
            </a:r>
            <a:r>
              <a:rPr sz="1800" spc="-65" dirty="0">
                <a:solidFill>
                  <a:srgbClr val="252525"/>
                </a:solidFill>
                <a:latin typeface="Trebuchet MS"/>
                <a:cs typeface="Trebuchet MS"/>
              </a:rPr>
              <a:t>this</a:t>
            </a:r>
            <a:r>
              <a:rPr sz="1800" spc="15" dirty="0">
                <a:solidFill>
                  <a:srgbClr val="252525"/>
                </a:solidFill>
                <a:latin typeface="Trebuchet MS"/>
                <a:cs typeface="Trebuchet MS"/>
              </a:rPr>
              <a:t> </a:t>
            </a:r>
            <a:r>
              <a:rPr sz="1800" spc="-135" dirty="0">
                <a:solidFill>
                  <a:srgbClr val="252525"/>
                </a:solidFill>
                <a:latin typeface="Trebuchet MS"/>
                <a:cs typeface="Trebuchet MS"/>
              </a:rPr>
              <a:t>module,</a:t>
            </a:r>
            <a:r>
              <a:rPr sz="1800" dirty="0">
                <a:solidFill>
                  <a:srgbClr val="252525"/>
                </a:solidFill>
                <a:latin typeface="Trebuchet MS"/>
                <a:cs typeface="Trebuchet MS"/>
              </a:rPr>
              <a:t> </a:t>
            </a:r>
            <a:r>
              <a:rPr sz="1800" spc="-100" dirty="0">
                <a:solidFill>
                  <a:srgbClr val="252525"/>
                </a:solidFill>
                <a:latin typeface="Trebuchet MS"/>
                <a:cs typeface="Trebuchet MS"/>
              </a:rPr>
              <a:t>the</a:t>
            </a:r>
            <a:r>
              <a:rPr sz="1800" spc="10" dirty="0">
                <a:solidFill>
                  <a:srgbClr val="252525"/>
                </a:solidFill>
                <a:latin typeface="Trebuchet MS"/>
                <a:cs typeface="Trebuchet MS"/>
              </a:rPr>
              <a:t> </a:t>
            </a:r>
            <a:r>
              <a:rPr sz="1800" spc="-114" dirty="0">
                <a:solidFill>
                  <a:srgbClr val="252525"/>
                </a:solidFill>
                <a:latin typeface="Trebuchet MS"/>
                <a:cs typeface="Trebuchet MS"/>
              </a:rPr>
              <a:t>admin</a:t>
            </a:r>
            <a:r>
              <a:rPr sz="1800" spc="15" dirty="0">
                <a:solidFill>
                  <a:srgbClr val="252525"/>
                </a:solidFill>
                <a:latin typeface="Trebuchet MS"/>
                <a:cs typeface="Trebuchet MS"/>
              </a:rPr>
              <a:t> </a:t>
            </a:r>
            <a:r>
              <a:rPr sz="1800" spc="-120" dirty="0">
                <a:solidFill>
                  <a:srgbClr val="252525"/>
                </a:solidFill>
                <a:latin typeface="Trebuchet MS"/>
                <a:cs typeface="Trebuchet MS"/>
              </a:rPr>
              <a:t>can</a:t>
            </a:r>
            <a:r>
              <a:rPr sz="1800" spc="5" dirty="0">
                <a:solidFill>
                  <a:srgbClr val="252525"/>
                </a:solidFill>
                <a:latin typeface="Trebuchet MS"/>
                <a:cs typeface="Trebuchet MS"/>
              </a:rPr>
              <a:t> </a:t>
            </a:r>
            <a:r>
              <a:rPr sz="1800" spc="-90" dirty="0">
                <a:solidFill>
                  <a:srgbClr val="252525"/>
                </a:solidFill>
                <a:latin typeface="Trebuchet MS"/>
                <a:cs typeface="Trebuchet MS"/>
              </a:rPr>
              <a:t>view</a:t>
            </a:r>
            <a:r>
              <a:rPr sz="1800" spc="10" dirty="0">
                <a:solidFill>
                  <a:srgbClr val="252525"/>
                </a:solidFill>
                <a:latin typeface="Trebuchet MS"/>
                <a:cs typeface="Trebuchet MS"/>
              </a:rPr>
              <a:t> </a:t>
            </a:r>
            <a:r>
              <a:rPr sz="1800" spc="-100" dirty="0">
                <a:solidFill>
                  <a:srgbClr val="252525"/>
                </a:solidFill>
                <a:latin typeface="Trebuchet MS"/>
                <a:cs typeface="Trebuchet MS"/>
              </a:rPr>
              <a:t>the</a:t>
            </a:r>
            <a:r>
              <a:rPr sz="1800" spc="10" dirty="0">
                <a:solidFill>
                  <a:srgbClr val="252525"/>
                </a:solidFill>
                <a:latin typeface="Trebuchet MS"/>
                <a:cs typeface="Trebuchet MS"/>
              </a:rPr>
              <a:t> </a:t>
            </a:r>
            <a:r>
              <a:rPr sz="1800" spc="-80" dirty="0">
                <a:solidFill>
                  <a:srgbClr val="252525"/>
                </a:solidFill>
                <a:latin typeface="Trebuchet MS"/>
                <a:cs typeface="Trebuchet MS"/>
              </a:rPr>
              <a:t>list</a:t>
            </a:r>
            <a:r>
              <a:rPr sz="1800" spc="10" dirty="0">
                <a:solidFill>
                  <a:srgbClr val="252525"/>
                </a:solidFill>
                <a:latin typeface="Trebuchet MS"/>
                <a:cs typeface="Trebuchet MS"/>
              </a:rPr>
              <a:t> </a:t>
            </a:r>
            <a:r>
              <a:rPr sz="1800" spc="-30" dirty="0">
                <a:solidFill>
                  <a:srgbClr val="252525"/>
                </a:solidFill>
                <a:latin typeface="Trebuchet MS"/>
                <a:cs typeface="Trebuchet MS"/>
              </a:rPr>
              <a:t>of</a:t>
            </a:r>
            <a:r>
              <a:rPr sz="1800" spc="20" dirty="0">
                <a:solidFill>
                  <a:srgbClr val="252525"/>
                </a:solidFill>
                <a:latin typeface="Trebuchet MS"/>
                <a:cs typeface="Trebuchet MS"/>
              </a:rPr>
              <a:t> </a:t>
            </a:r>
            <a:r>
              <a:rPr sz="1800" spc="-40" dirty="0">
                <a:solidFill>
                  <a:srgbClr val="252525"/>
                </a:solidFill>
                <a:latin typeface="Trebuchet MS"/>
                <a:cs typeface="Trebuchet MS"/>
              </a:rPr>
              <a:t>users</a:t>
            </a:r>
            <a:r>
              <a:rPr sz="1800" spc="10" dirty="0">
                <a:solidFill>
                  <a:srgbClr val="252525"/>
                </a:solidFill>
                <a:latin typeface="Trebuchet MS"/>
                <a:cs typeface="Trebuchet MS"/>
              </a:rPr>
              <a:t> </a:t>
            </a:r>
            <a:r>
              <a:rPr sz="1800" dirty="0">
                <a:solidFill>
                  <a:srgbClr val="252525"/>
                </a:solidFill>
                <a:latin typeface="Trebuchet MS"/>
                <a:cs typeface="Trebuchet MS"/>
              </a:rPr>
              <a:t>who</a:t>
            </a:r>
            <a:r>
              <a:rPr sz="1800" spc="15" dirty="0">
                <a:solidFill>
                  <a:srgbClr val="252525"/>
                </a:solidFill>
                <a:latin typeface="Trebuchet MS"/>
                <a:cs typeface="Trebuchet MS"/>
              </a:rPr>
              <a:t> </a:t>
            </a:r>
            <a:r>
              <a:rPr sz="1800" spc="-160" dirty="0">
                <a:solidFill>
                  <a:srgbClr val="252525"/>
                </a:solidFill>
                <a:latin typeface="Trebuchet MS"/>
                <a:cs typeface="Trebuchet MS"/>
              </a:rPr>
              <a:t>all</a:t>
            </a:r>
            <a:r>
              <a:rPr sz="1800" spc="25" dirty="0">
                <a:solidFill>
                  <a:srgbClr val="252525"/>
                </a:solidFill>
                <a:latin typeface="Trebuchet MS"/>
                <a:cs typeface="Trebuchet MS"/>
              </a:rPr>
              <a:t> </a:t>
            </a:r>
            <a:r>
              <a:rPr sz="1800" spc="-135" dirty="0">
                <a:solidFill>
                  <a:srgbClr val="252525"/>
                </a:solidFill>
                <a:latin typeface="Trebuchet MS"/>
                <a:cs typeface="Trebuchet MS"/>
              </a:rPr>
              <a:t>registered.</a:t>
            </a:r>
            <a:r>
              <a:rPr sz="1800" dirty="0">
                <a:solidFill>
                  <a:srgbClr val="252525"/>
                </a:solidFill>
                <a:latin typeface="Trebuchet MS"/>
                <a:cs typeface="Trebuchet MS"/>
              </a:rPr>
              <a:t> In</a:t>
            </a:r>
            <a:r>
              <a:rPr sz="1800" spc="10" dirty="0">
                <a:solidFill>
                  <a:srgbClr val="252525"/>
                </a:solidFill>
                <a:latin typeface="Trebuchet MS"/>
                <a:cs typeface="Trebuchet MS"/>
              </a:rPr>
              <a:t> </a:t>
            </a:r>
            <a:r>
              <a:rPr sz="1800" spc="-160" dirty="0">
                <a:solidFill>
                  <a:srgbClr val="252525"/>
                </a:solidFill>
                <a:latin typeface="Trebuchet MS"/>
                <a:cs typeface="Trebuchet MS"/>
              </a:rPr>
              <a:t>this,</a:t>
            </a:r>
            <a:r>
              <a:rPr sz="1800" spc="25" dirty="0">
                <a:solidFill>
                  <a:srgbClr val="252525"/>
                </a:solidFill>
                <a:latin typeface="Trebuchet MS"/>
                <a:cs typeface="Trebuchet MS"/>
              </a:rPr>
              <a:t> </a:t>
            </a:r>
            <a:r>
              <a:rPr sz="1800" spc="-25" dirty="0">
                <a:solidFill>
                  <a:srgbClr val="252525"/>
                </a:solidFill>
                <a:latin typeface="Trebuchet MS"/>
                <a:cs typeface="Trebuchet MS"/>
              </a:rPr>
              <a:t>the </a:t>
            </a:r>
            <a:r>
              <a:rPr sz="1800" spc="-130" dirty="0">
                <a:solidFill>
                  <a:srgbClr val="252525"/>
                </a:solidFill>
                <a:latin typeface="Trebuchet MS"/>
                <a:cs typeface="Trebuchet MS"/>
              </a:rPr>
              <a:t>admin</a:t>
            </a:r>
            <a:r>
              <a:rPr sz="1800" spc="-25" dirty="0">
                <a:solidFill>
                  <a:srgbClr val="252525"/>
                </a:solidFill>
                <a:latin typeface="Trebuchet MS"/>
                <a:cs typeface="Trebuchet MS"/>
              </a:rPr>
              <a:t> </a:t>
            </a:r>
            <a:r>
              <a:rPr sz="1800" spc="-140" dirty="0">
                <a:solidFill>
                  <a:srgbClr val="252525"/>
                </a:solidFill>
                <a:latin typeface="Trebuchet MS"/>
                <a:cs typeface="Trebuchet MS"/>
              </a:rPr>
              <a:t>can</a:t>
            </a:r>
            <a:r>
              <a:rPr sz="1800" spc="-20" dirty="0">
                <a:solidFill>
                  <a:srgbClr val="252525"/>
                </a:solidFill>
                <a:latin typeface="Trebuchet MS"/>
                <a:cs typeface="Trebuchet MS"/>
              </a:rPr>
              <a:t> </a:t>
            </a:r>
            <a:r>
              <a:rPr sz="1800" spc="-110" dirty="0">
                <a:solidFill>
                  <a:srgbClr val="252525"/>
                </a:solidFill>
                <a:latin typeface="Trebuchet MS"/>
                <a:cs typeface="Trebuchet MS"/>
              </a:rPr>
              <a:t>view</a:t>
            </a:r>
            <a:r>
              <a:rPr sz="1800" spc="-15" dirty="0">
                <a:solidFill>
                  <a:srgbClr val="252525"/>
                </a:solidFill>
                <a:latin typeface="Trebuchet MS"/>
                <a:cs typeface="Trebuchet MS"/>
              </a:rPr>
              <a:t> </a:t>
            </a:r>
            <a:r>
              <a:rPr sz="1800" spc="-125" dirty="0">
                <a:solidFill>
                  <a:srgbClr val="252525"/>
                </a:solidFill>
                <a:latin typeface="Trebuchet MS"/>
                <a:cs typeface="Trebuchet MS"/>
              </a:rPr>
              <a:t>the</a:t>
            </a:r>
            <a:r>
              <a:rPr sz="1800" spc="-20" dirty="0">
                <a:solidFill>
                  <a:srgbClr val="252525"/>
                </a:solidFill>
                <a:latin typeface="Trebuchet MS"/>
                <a:cs typeface="Trebuchet MS"/>
              </a:rPr>
              <a:t> </a:t>
            </a:r>
            <a:r>
              <a:rPr sz="1800" spc="-125" dirty="0">
                <a:solidFill>
                  <a:srgbClr val="252525"/>
                </a:solidFill>
                <a:latin typeface="Trebuchet MS"/>
                <a:cs typeface="Trebuchet MS"/>
              </a:rPr>
              <a:t>user’s</a:t>
            </a:r>
            <a:r>
              <a:rPr sz="1800" spc="-20" dirty="0">
                <a:solidFill>
                  <a:srgbClr val="252525"/>
                </a:solidFill>
                <a:latin typeface="Trebuchet MS"/>
                <a:cs typeface="Trebuchet MS"/>
              </a:rPr>
              <a:t> </a:t>
            </a:r>
            <a:r>
              <a:rPr sz="1800" spc="-130" dirty="0">
                <a:solidFill>
                  <a:srgbClr val="252525"/>
                </a:solidFill>
                <a:latin typeface="Trebuchet MS"/>
                <a:cs typeface="Trebuchet MS"/>
              </a:rPr>
              <a:t>details</a:t>
            </a:r>
            <a:r>
              <a:rPr sz="1800" spc="-15" dirty="0">
                <a:solidFill>
                  <a:srgbClr val="252525"/>
                </a:solidFill>
                <a:latin typeface="Trebuchet MS"/>
                <a:cs typeface="Trebuchet MS"/>
              </a:rPr>
              <a:t> </a:t>
            </a:r>
            <a:r>
              <a:rPr sz="1800" spc="-80" dirty="0">
                <a:solidFill>
                  <a:srgbClr val="252525"/>
                </a:solidFill>
                <a:latin typeface="Trebuchet MS"/>
                <a:cs typeface="Trebuchet MS"/>
              </a:rPr>
              <a:t>such</a:t>
            </a:r>
            <a:r>
              <a:rPr sz="1800" spc="-20" dirty="0">
                <a:solidFill>
                  <a:srgbClr val="252525"/>
                </a:solidFill>
                <a:latin typeface="Trebuchet MS"/>
                <a:cs typeface="Trebuchet MS"/>
              </a:rPr>
              <a:t> </a:t>
            </a:r>
            <a:r>
              <a:rPr sz="1800" spc="-175" dirty="0">
                <a:solidFill>
                  <a:srgbClr val="252525"/>
                </a:solidFill>
                <a:latin typeface="Trebuchet MS"/>
                <a:cs typeface="Trebuchet MS"/>
              </a:rPr>
              <a:t>as,</a:t>
            </a:r>
            <a:r>
              <a:rPr sz="1800" spc="-210" dirty="0">
                <a:solidFill>
                  <a:srgbClr val="252525"/>
                </a:solidFill>
                <a:latin typeface="Trebuchet MS"/>
                <a:cs typeface="Trebuchet MS"/>
              </a:rPr>
              <a:t> </a:t>
            </a:r>
            <a:r>
              <a:rPr sz="1800" spc="-55" dirty="0">
                <a:solidFill>
                  <a:srgbClr val="252525"/>
                </a:solidFill>
                <a:latin typeface="Trebuchet MS"/>
                <a:cs typeface="Trebuchet MS"/>
              </a:rPr>
              <a:t>user</a:t>
            </a:r>
            <a:r>
              <a:rPr sz="1800" spc="-20" dirty="0">
                <a:solidFill>
                  <a:srgbClr val="252525"/>
                </a:solidFill>
                <a:latin typeface="Trebuchet MS"/>
                <a:cs typeface="Trebuchet MS"/>
              </a:rPr>
              <a:t> </a:t>
            </a:r>
            <a:r>
              <a:rPr sz="1800" spc="-160" dirty="0">
                <a:solidFill>
                  <a:srgbClr val="252525"/>
                </a:solidFill>
                <a:latin typeface="Trebuchet MS"/>
                <a:cs typeface="Trebuchet MS"/>
              </a:rPr>
              <a:t>name,</a:t>
            </a:r>
            <a:r>
              <a:rPr sz="1800" spc="-215" dirty="0">
                <a:solidFill>
                  <a:srgbClr val="252525"/>
                </a:solidFill>
                <a:latin typeface="Trebuchet MS"/>
                <a:cs typeface="Trebuchet MS"/>
              </a:rPr>
              <a:t> </a:t>
            </a:r>
            <a:r>
              <a:rPr sz="1800" spc="-170" dirty="0">
                <a:solidFill>
                  <a:srgbClr val="252525"/>
                </a:solidFill>
                <a:latin typeface="Trebuchet MS"/>
                <a:cs typeface="Trebuchet MS"/>
              </a:rPr>
              <a:t>email,</a:t>
            </a:r>
            <a:r>
              <a:rPr sz="1800" spc="-204" dirty="0">
                <a:solidFill>
                  <a:srgbClr val="252525"/>
                </a:solidFill>
                <a:latin typeface="Trebuchet MS"/>
                <a:cs typeface="Trebuchet MS"/>
              </a:rPr>
              <a:t> </a:t>
            </a:r>
            <a:r>
              <a:rPr sz="1800" spc="-95" dirty="0">
                <a:solidFill>
                  <a:srgbClr val="252525"/>
                </a:solidFill>
                <a:latin typeface="Trebuchet MS"/>
                <a:cs typeface="Trebuchet MS"/>
              </a:rPr>
              <a:t>address</a:t>
            </a:r>
            <a:r>
              <a:rPr sz="1800" spc="-35" dirty="0">
                <a:solidFill>
                  <a:srgbClr val="252525"/>
                </a:solidFill>
                <a:latin typeface="Trebuchet MS"/>
                <a:cs typeface="Trebuchet MS"/>
              </a:rPr>
              <a:t> </a:t>
            </a:r>
            <a:r>
              <a:rPr sz="1800" spc="-130" dirty="0">
                <a:solidFill>
                  <a:srgbClr val="252525"/>
                </a:solidFill>
                <a:latin typeface="Trebuchet MS"/>
                <a:cs typeface="Trebuchet MS"/>
              </a:rPr>
              <a:t>and</a:t>
            </a:r>
            <a:r>
              <a:rPr sz="1800" spc="-30" dirty="0">
                <a:solidFill>
                  <a:srgbClr val="252525"/>
                </a:solidFill>
                <a:latin typeface="Trebuchet MS"/>
                <a:cs typeface="Trebuchet MS"/>
              </a:rPr>
              <a:t> </a:t>
            </a:r>
            <a:r>
              <a:rPr sz="1800" spc="-130" dirty="0">
                <a:solidFill>
                  <a:srgbClr val="252525"/>
                </a:solidFill>
                <a:latin typeface="Trebuchet MS"/>
                <a:cs typeface="Trebuchet MS"/>
              </a:rPr>
              <a:t>admin</a:t>
            </a:r>
            <a:r>
              <a:rPr sz="1800" spc="-20" dirty="0">
                <a:solidFill>
                  <a:srgbClr val="252525"/>
                </a:solidFill>
                <a:latin typeface="Trebuchet MS"/>
                <a:cs typeface="Trebuchet MS"/>
              </a:rPr>
              <a:t> </a:t>
            </a:r>
            <a:r>
              <a:rPr sz="1800" spc="-90" dirty="0">
                <a:solidFill>
                  <a:srgbClr val="252525"/>
                </a:solidFill>
                <a:latin typeface="Trebuchet MS"/>
                <a:cs typeface="Trebuchet MS"/>
              </a:rPr>
              <a:t>authorizes</a:t>
            </a:r>
            <a:r>
              <a:rPr sz="1800" spc="-40" dirty="0">
                <a:solidFill>
                  <a:srgbClr val="252525"/>
                </a:solidFill>
                <a:latin typeface="Trebuchet MS"/>
                <a:cs typeface="Trebuchet MS"/>
              </a:rPr>
              <a:t> </a:t>
            </a:r>
            <a:r>
              <a:rPr sz="1800" spc="-120" dirty="0">
                <a:solidFill>
                  <a:srgbClr val="252525"/>
                </a:solidFill>
                <a:latin typeface="Trebuchet MS"/>
                <a:cs typeface="Trebuchet MS"/>
              </a:rPr>
              <a:t>the</a:t>
            </a:r>
            <a:r>
              <a:rPr sz="1800" spc="-15" dirty="0">
                <a:solidFill>
                  <a:srgbClr val="252525"/>
                </a:solidFill>
                <a:latin typeface="Trebuchet MS"/>
                <a:cs typeface="Trebuchet MS"/>
              </a:rPr>
              <a:t> </a:t>
            </a:r>
            <a:r>
              <a:rPr sz="1800" spc="-10" dirty="0">
                <a:solidFill>
                  <a:srgbClr val="252525"/>
                </a:solidFill>
                <a:latin typeface="Trebuchet MS"/>
                <a:cs typeface="Trebuchet MS"/>
              </a:rPr>
              <a:t>users.</a:t>
            </a:r>
            <a:endParaRPr sz="1800">
              <a:latin typeface="Trebuchet MS"/>
              <a:cs typeface="Trebuchet MS"/>
            </a:endParaRPr>
          </a:p>
          <a:p>
            <a:pPr marL="12700" marR="5080" algn="just">
              <a:lnSpc>
                <a:spcPct val="150000"/>
              </a:lnSpc>
              <a:spcBef>
                <a:spcPts val="2010"/>
              </a:spcBef>
            </a:pPr>
            <a:r>
              <a:rPr sz="1800" b="1" spc="35" dirty="0">
                <a:solidFill>
                  <a:srgbClr val="252525"/>
                </a:solidFill>
                <a:latin typeface="Trebuchet MS"/>
                <a:cs typeface="Trebuchet MS"/>
              </a:rPr>
              <a:t>Remote</a:t>
            </a:r>
            <a:r>
              <a:rPr sz="1800" b="1" spc="50" dirty="0">
                <a:solidFill>
                  <a:srgbClr val="252525"/>
                </a:solidFill>
                <a:latin typeface="Trebuchet MS"/>
                <a:cs typeface="Trebuchet MS"/>
              </a:rPr>
              <a:t> </a:t>
            </a:r>
            <a:r>
              <a:rPr sz="1800" b="1" spc="15" dirty="0">
                <a:solidFill>
                  <a:srgbClr val="252525"/>
                </a:solidFill>
                <a:latin typeface="Trebuchet MS"/>
                <a:cs typeface="Trebuchet MS"/>
              </a:rPr>
              <a:t>User:</a:t>
            </a:r>
            <a:r>
              <a:rPr sz="1800" b="1" spc="-145" dirty="0">
                <a:solidFill>
                  <a:srgbClr val="252525"/>
                </a:solidFill>
                <a:latin typeface="Trebuchet MS"/>
                <a:cs typeface="Trebuchet MS"/>
              </a:rPr>
              <a:t> </a:t>
            </a:r>
            <a:r>
              <a:rPr sz="1800" spc="-75" dirty="0">
                <a:solidFill>
                  <a:srgbClr val="252525"/>
                </a:solidFill>
                <a:latin typeface="Trebuchet MS"/>
                <a:cs typeface="Trebuchet MS"/>
              </a:rPr>
              <a:t>In</a:t>
            </a:r>
            <a:r>
              <a:rPr sz="1800" spc="45" dirty="0">
                <a:solidFill>
                  <a:srgbClr val="252525"/>
                </a:solidFill>
                <a:latin typeface="Trebuchet MS"/>
                <a:cs typeface="Trebuchet MS"/>
              </a:rPr>
              <a:t> </a:t>
            </a:r>
            <a:r>
              <a:rPr sz="1800" spc="-100" dirty="0">
                <a:solidFill>
                  <a:srgbClr val="252525"/>
                </a:solidFill>
                <a:latin typeface="Trebuchet MS"/>
                <a:cs typeface="Trebuchet MS"/>
              </a:rPr>
              <a:t>this</a:t>
            </a:r>
            <a:r>
              <a:rPr sz="1800" spc="45" dirty="0">
                <a:solidFill>
                  <a:srgbClr val="252525"/>
                </a:solidFill>
                <a:latin typeface="Trebuchet MS"/>
                <a:cs typeface="Trebuchet MS"/>
              </a:rPr>
              <a:t> </a:t>
            </a:r>
            <a:r>
              <a:rPr sz="1800" spc="-114" dirty="0">
                <a:solidFill>
                  <a:srgbClr val="252525"/>
                </a:solidFill>
                <a:latin typeface="Trebuchet MS"/>
                <a:cs typeface="Trebuchet MS"/>
              </a:rPr>
              <a:t>module,</a:t>
            </a:r>
            <a:r>
              <a:rPr sz="1800" spc="-145" dirty="0">
                <a:solidFill>
                  <a:srgbClr val="252525"/>
                </a:solidFill>
                <a:latin typeface="Trebuchet MS"/>
                <a:cs typeface="Trebuchet MS"/>
              </a:rPr>
              <a:t> </a:t>
            </a:r>
            <a:r>
              <a:rPr sz="1800" spc="-105" dirty="0">
                <a:solidFill>
                  <a:srgbClr val="252525"/>
                </a:solidFill>
                <a:latin typeface="Trebuchet MS"/>
                <a:cs typeface="Trebuchet MS"/>
              </a:rPr>
              <a:t>there</a:t>
            </a:r>
            <a:r>
              <a:rPr sz="1800" spc="45" dirty="0">
                <a:solidFill>
                  <a:srgbClr val="252525"/>
                </a:solidFill>
                <a:latin typeface="Trebuchet MS"/>
                <a:cs typeface="Trebuchet MS"/>
              </a:rPr>
              <a:t> </a:t>
            </a:r>
            <a:r>
              <a:rPr sz="1800" spc="-120" dirty="0">
                <a:solidFill>
                  <a:srgbClr val="252525"/>
                </a:solidFill>
                <a:latin typeface="Trebuchet MS"/>
                <a:cs typeface="Trebuchet MS"/>
              </a:rPr>
              <a:t>are</a:t>
            </a:r>
            <a:r>
              <a:rPr sz="1800" spc="45" dirty="0">
                <a:solidFill>
                  <a:srgbClr val="252525"/>
                </a:solidFill>
                <a:latin typeface="Trebuchet MS"/>
                <a:cs typeface="Trebuchet MS"/>
              </a:rPr>
              <a:t> </a:t>
            </a:r>
            <a:r>
              <a:rPr sz="1800" spc="-90" dirty="0">
                <a:solidFill>
                  <a:srgbClr val="252525"/>
                </a:solidFill>
                <a:latin typeface="Trebuchet MS"/>
                <a:cs typeface="Trebuchet MS"/>
              </a:rPr>
              <a:t>n</a:t>
            </a:r>
            <a:r>
              <a:rPr sz="1800" spc="30" dirty="0">
                <a:solidFill>
                  <a:srgbClr val="252525"/>
                </a:solidFill>
                <a:latin typeface="Trebuchet MS"/>
                <a:cs typeface="Trebuchet MS"/>
              </a:rPr>
              <a:t> </a:t>
            </a:r>
            <a:r>
              <a:rPr sz="1800" spc="-85" dirty="0">
                <a:solidFill>
                  <a:srgbClr val="252525"/>
                </a:solidFill>
                <a:latin typeface="Trebuchet MS"/>
                <a:cs typeface="Trebuchet MS"/>
              </a:rPr>
              <a:t>numbers</a:t>
            </a:r>
            <a:r>
              <a:rPr sz="1800" spc="20" dirty="0">
                <a:solidFill>
                  <a:srgbClr val="252525"/>
                </a:solidFill>
                <a:latin typeface="Trebuchet MS"/>
                <a:cs typeface="Trebuchet MS"/>
              </a:rPr>
              <a:t> </a:t>
            </a:r>
            <a:r>
              <a:rPr sz="1800" spc="-100" dirty="0">
                <a:solidFill>
                  <a:srgbClr val="252525"/>
                </a:solidFill>
                <a:latin typeface="Trebuchet MS"/>
                <a:cs typeface="Trebuchet MS"/>
              </a:rPr>
              <a:t>of</a:t>
            </a:r>
            <a:r>
              <a:rPr sz="1800" spc="50" dirty="0">
                <a:solidFill>
                  <a:srgbClr val="252525"/>
                </a:solidFill>
                <a:latin typeface="Trebuchet MS"/>
                <a:cs typeface="Trebuchet MS"/>
              </a:rPr>
              <a:t> </a:t>
            </a:r>
            <a:r>
              <a:rPr sz="1800" spc="-65" dirty="0">
                <a:solidFill>
                  <a:srgbClr val="252525"/>
                </a:solidFill>
                <a:latin typeface="Trebuchet MS"/>
                <a:cs typeface="Trebuchet MS"/>
              </a:rPr>
              <a:t>users</a:t>
            </a:r>
            <a:r>
              <a:rPr sz="1800" spc="50" dirty="0">
                <a:solidFill>
                  <a:srgbClr val="252525"/>
                </a:solidFill>
                <a:latin typeface="Trebuchet MS"/>
                <a:cs typeface="Trebuchet MS"/>
              </a:rPr>
              <a:t> </a:t>
            </a:r>
            <a:r>
              <a:rPr sz="1800" spc="-125" dirty="0">
                <a:solidFill>
                  <a:srgbClr val="252525"/>
                </a:solidFill>
                <a:latin typeface="Trebuchet MS"/>
                <a:cs typeface="Trebuchet MS"/>
              </a:rPr>
              <a:t>are</a:t>
            </a:r>
            <a:r>
              <a:rPr sz="1800" spc="45" dirty="0">
                <a:solidFill>
                  <a:srgbClr val="252525"/>
                </a:solidFill>
                <a:latin typeface="Trebuchet MS"/>
                <a:cs typeface="Trebuchet MS"/>
              </a:rPr>
              <a:t> </a:t>
            </a:r>
            <a:r>
              <a:rPr sz="1800" spc="-114" dirty="0">
                <a:solidFill>
                  <a:srgbClr val="252525"/>
                </a:solidFill>
                <a:latin typeface="Trebuchet MS"/>
                <a:cs typeface="Trebuchet MS"/>
              </a:rPr>
              <a:t>present.</a:t>
            </a:r>
            <a:r>
              <a:rPr sz="1800" spc="-135" dirty="0">
                <a:solidFill>
                  <a:srgbClr val="252525"/>
                </a:solidFill>
                <a:latin typeface="Trebuchet MS"/>
                <a:cs typeface="Trebuchet MS"/>
              </a:rPr>
              <a:t> </a:t>
            </a:r>
            <a:r>
              <a:rPr sz="1800" spc="-20" dirty="0">
                <a:solidFill>
                  <a:srgbClr val="252525"/>
                </a:solidFill>
                <a:latin typeface="Trebuchet MS"/>
                <a:cs typeface="Trebuchet MS"/>
              </a:rPr>
              <a:t>User</a:t>
            </a:r>
            <a:r>
              <a:rPr sz="1800" spc="30" dirty="0">
                <a:solidFill>
                  <a:srgbClr val="252525"/>
                </a:solidFill>
                <a:latin typeface="Trebuchet MS"/>
                <a:cs typeface="Trebuchet MS"/>
              </a:rPr>
              <a:t> </a:t>
            </a:r>
            <a:r>
              <a:rPr sz="1800" spc="-70" dirty="0">
                <a:solidFill>
                  <a:srgbClr val="252525"/>
                </a:solidFill>
                <a:latin typeface="Trebuchet MS"/>
                <a:cs typeface="Trebuchet MS"/>
              </a:rPr>
              <a:t>should</a:t>
            </a:r>
            <a:r>
              <a:rPr sz="1800" spc="40" dirty="0">
                <a:solidFill>
                  <a:srgbClr val="252525"/>
                </a:solidFill>
                <a:latin typeface="Trebuchet MS"/>
                <a:cs typeface="Trebuchet MS"/>
              </a:rPr>
              <a:t> </a:t>
            </a:r>
            <a:r>
              <a:rPr sz="1800" spc="-90" dirty="0">
                <a:solidFill>
                  <a:srgbClr val="252525"/>
                </a:solidFill>
                <a:latin typeface="Trebuchet MS"/>
                <a:cs typeface="Trebuchet MS"/>
              </a:rPr>
              <a:t>register</a:t>
            </a:r>
            <a:r>
              <a:rPr sz="1800" spc="30" dirty="0">
                <a:solidFill>
                  <a:srgbClr val="252525"/>
                </a:solidFill>
                <a:latin typeface="Trebuchet MS"/>
                <a:cs typeface="Trebuchet MS"/>
              </a:rPr>
              <a:t> </a:t>
            </a:r>
            <a:r>
              <a:rPr sz="1800" spc="-105" dirty="0">
                <a:solidFill>
                  <a:srgbClr val="252525"/>
                </a:solidFill>
                <a:latin typeface="Trebuchet MS"/>
                <a:cs typeface="Trebuchet MS"/>
              </a:rPr>
              <a:t>before</a:t>
            </a:r>
            <a:r>
              <a:rPr sz="1800" spc="45" dirty="0">
                <a:solidFill>
                  <a:srgbClr val="252525"/>
                </a:solidFill>
                <a:latin typeface="Trebuchet MS"/>
                <a:cs typeface="Trebuchet MS"/>
              </a:rPr>
              <a:t> </a:t>
            </a:r>
            <a:r>
              <a:rPr sz="1800" spc="-90" dirty="0">
                <a:solidFill>
                  <a:srgbClr val="252525"/>
                </a:solidFill>
                <a:latin typeface="Trebuchet MS"/>
                <a:cs typeface="Trebuchet MS"/>
              </a:rPr>
              <a:t>doing</a:t>
            </a:r>
            <a:r>
              <a:rPr sz="1800" spc="45" dirty="0">
                <a:solidFill>
                  <a:srgbClr val="252525"/>
                </a:solidFill>
                <a:latin typeface="Trebuchet MS"/>
                <a:cs typeface="Trebuchet MS"/>
              </a:rPr>
              <a:t> </a:t>
            </a:r>
            <a:r>
              <a:rPr sz="1800" spc="-145" dirty="0">
                <a:solidFill>
                  <a:srgbClr val="252525"/>
                </a:solidFill>
                <a:latin typeface="Trebuchet MS"/>
                <a:cs typeface="Trebuchet MS"/>
              </a:rPr>
              <a:t>any</a:t>
            </a:r>
            <a:r>
              <a:rPr sz="1800" spc="-65" dirty="0">
                <a:solidFill>
                  <a:srgbClr val="252525"/>
                </a:solidFill>
                <a:latin typeface="Trebuchet MS"/>
                <a:cs typeface="Trebuchet MS"/>
              </a:rPr>
              <a:t> </a:t>
            </a:r>
            <a:r>
              <a:rPr sz="1800" spc="-95" dirty="0">
                <a:solidFill>
                  <a:srgbClr val="252525"/>
                </a:solidFill>
                <a:latin typeface="Trebuchet MS"/>
                <a:cs typeface="Trebuchet MS"/>
              </a:rPr>
              <a:t>operations.</a:t>
            </a:r>
            <a:r>
              <a:rPr sz="1800" spc="-125" dirty="0">
                <a:solidFill>
                  <a:srgbClr val="252525"/>
                </a:solidFill>
                <a:latin typeface="Trebuchet MS"/>
                <a:cs typeface="Trebuchet MS"/>
              </a:rPr>
              <a:t> </a:t>
            </a:r>
            <a:r>
              <a:rPr sz="1800" spc="-20" dirty="0">
                <a:solidFill>
                  <a:srgbClr val="252525"/>
                </a:solidFill>
                <a:latin typeface="Trebuchet MS"/>
                <a:cs typeface="Trebuchet MS"/>
              </a:rPr>
              <a:t>Once</a:t>
            </a:r>
            <a:r>
              <a:rPr sz="1800" spc="60" dirty="0">
                <a:solidFill>
                  <a:srgbClr val="252525"/>
                </a:solidFill>
                <a:latin typeface="Trebuchet MS"/>
                <a:cs typeface="Trebuchet MS"/>
              </a:rPr>
              <a:t> </a:t>
            </a:r>
            <a:r>
              <a:rPr sz="1800" spc="-65" dirty="0">
                <a:solidFill>
                  <a:srgbClr val="252525"/>
                </a:solidFill>
                <a:latin typeface="Trebuchet MS"/>
                <a:cs typeface="Trebuchet MS"/>
              </a:rPr>
              <a:t>user</a:t>
            </a:r>
            <a:r>
              <a:rPr sz="1800" spc="50" dirty="0">
                <a:solidFill>
                  <a:srgbClr val="252525"/>
                </a:solidFill>
                <a:latin typeface="Trebuchet MS"/>
                <a:cs typeface="Trebuchet MS"/>
              </a:rPr>
              <a:t> </a:t>
            </a:r>
            <a:r>
              <a:rPr sz="1800" spc="-105" dirty="0">
                <a:solidFill>
                  <a:srgbClr val="252525"/>
                </a:solidFill>
                <a:latin typeface="Trebuchet MS"/>
                <a:cs typeface="Trebuchet MS"/>
              </a:rPr>
              <a:t>registers,</a:t>
            </a:r>
            <a:r>
              <a:rPr sz="1800" spc="-145" dirty="0">
                <a:solidFill>
                  <a:srgbClr val="252525"/>
                </a:solidFill>
                <a:latin typeface="Trebuchet MS"/>
                <a:cs typeface="Trebuchet MS"/>
              </a:rPr>
              <a:t> </a:t>
            </a:r>
            <a:r>
              <a:rPr sz="1800" spc="-95" dirty="0">
                <a:solidFill>
                  <a:srgbClr val="252525"/>
                </a:solidFill>
                <a:latin typeface="Trebuchet MS"/>
                <a:cs typeface="Trebuchet MS"/>
              </a:rPr>
              <a:t>their</a:t>
            </a:r>
            <a:r>
              <a:rPr sz="1800" spc="55" dirty="0">
                <a:solidFill>
                  <a:srgbClr val="252525"/>
                </a:solidFill>
                <a:latin typeface="Trebuchet MS"/>
                <a:cs typeface="Trebuchet MS"/>
              </a:rPr>
              <a:t> </a:t>
            </a:r>
            <a:r>
              <a:rPr sz="1800" spc="-125" dirty="0">
                <a:solidFill>
                  <a:srgbClr val="252525"/>
                </a:solidFill>
                <a:latin typeface="Trebuchet MS"/>
                <a:cs typeface="Trebuchet MS"/>
              </a:rPr>
              <a:t>details</a:t>
            </a:r>
            <a:r>
              <a:rPr sz="1800" spc="65" dirty="0">
                <a:solidFill>
                  <a:srgbClr val="252525"/>
                </a:solidFill>
                <a:latin typeface="Trebuchet MS"/>
                <a:cs typeface="Trebuchet MS"/>
              </a:rPr>
              <a:t> </a:t>
            </a:r>
            <a:r>
              <a:rPr sz="1800" spc="-110" dirty="0">
                <a:solidFill>
                  <a:srgbClr val="252525"/>
                </a:solidFill>
                <a:latin typeface="Trebuchet MS"/>
                <a:cs typeface="Trebuchet MS"/>
              </a:rPr>
              <a:t>will</a:t>
            </a:r>
            <a:r>
              <a:rPr sz="1800" spc="55" dirty="0">
                <a:solidFill>
                  <a:srgbClr val="252525"/>
                </a:solidFill>
                <a:latin typeface="Trebuchet MS"/>
                <a:cs typeface="Trebuchet MS"/>
              </a:rPr>
              <a:t> </a:t>
            </a:r>
            <a:r>
              <a:rPr sz="1800" spc="-120" dirty="0">
                <a:solidFill>
                  <a:srgbClr val="252525"/>
                </a:solidFill>
                <a:latin typeface="Trebuchet MS"/>
                <a:cs typeface="Trebuchet MS"/>
              </a:rPr>
              <a:t>be</a:t>
            </a:r>
            <a:r>
              <a:rPr sz="1800" spc="45" dirty="0">
                <a:solidFill>
                  <a:srgbClr val="252525"/>
                </a:solidFill>
                <a:latin typeface="Trebuchet MS"/>
                <a:cs typeface="Trebuchet MS"/>
              </a:rPr>
              <a:t> </a:t>
            </a:r>
            <a:r>
              <a:rPr sz="1800" spc="-65" dirty="0">
                <a:solidFill>
                  <a:srgbClr val="252525"/>
                </a:solidFill>
                <a:latin typeface="Trebuchet MS"/>
                <a:cs typeface="Trebuchet MS"/>
              </a:rPr>
              <a:t>stored</a:t>
            </a:r>
            <a:r>
              <a:rPr sz="1800" spc="40" dirty="0">
                <a:solidFill>
                  <a:srgbClr val="252525"/>
                </a:solidFill>
                <a:latin typeface="Trebuchet MS"/>
                <a:cs typeface="Trebuchet MS"/>
              </a:rPr>
              <a:t> </a:t>
            </a:r>
            <a:r>
              <a:rPr sz="1800" spc="-45" dirty="0">
                <a:solidFill>
                  <a:srgbClr val="252525"/>
                </a:solidFill>
                <a:latin typeface="Trebuchet MS"/>
                <a:cs typeface="Trebuchet MS"/>
              </a:rPr>
              <a:t>to</a:t>
            </a:r>
            <a:r>
              <a:rPr sz="1800" spc="45" dirty="0">
                <a:solidFill>
                  <a:srgbClr val="252525"/>
                </a:solidFill>
                <a:latin typeface="Trebuchet MS"/>
                <a:cs typeface="Trebuchet MS"/>
              </a:rPr>
              <a:t> </a:t>
            </a:r>
            <a:r>
              <a:rPr sz="1800" spc="-120" dirty="0">
                <a:solidFill>
                  <a:srgbClr val="252525"/>
                </a:solidFill>
                <a:latin typeface="Trebuchet MS"/>
                <a:cs typeface="Trebuchet MS"/>
              </a:rPr>
              <a:t>the</a:t>
            </a:r>
            <a:r>
              <a:rPr sz="1800" spc="55" dirty="0">
                <a:solidFill>
                  <a:srgbClr val="252525"/>
                </a:solidFill>
                <a:latin typeface="Trebuchet MS"/>
                <a:cs typeface="Trebuchet MS"/>
              </a:rPr>
              <a:t> </a:t>
            </a:r>
            <a:r>
              <a:rPr sz="1800" spc="-145" dirty="0">
                <a:solidFill>
                  <a:srgbClr val="252525"/>
                </a:solidFill>
                <a:latin typeface="Trebuchet MS"/>
                <a:cs typeface="Trebuchet MS"/>
              </a:rPr>
              <a:t>database.</a:t>
            </a:r>
            <a:r>
              <a:rPr sz="1800" spc="470" dirty="0">
                <a:solidFill>
                  <a:srgbClr val="252525"/>
                </a:solidFill>
                <a:latin typeface="Trebuchet MS"/>
                <a:cs typeface="Trebuchet MS"/>
              </a:rPr>
              <a:t> </a:t>
            </a:r>
            <a:r>
              <a:rPr sz="1800" spc="-75" dirty="0">
                <a:solidFill>
                  <a:srgbClr val="252525"/>
                </a:solidFill>
                <a:latin typeface="Trebuchet MS"/>
                <a:cs typeface="Trebuchet MS"/>
              </a:rPr>
              <a:t>After</a:t>
            </a:r>
            <a:r>
              <a:rPr sz="1800" spc="50" dirty="0">
                <a:solidFill>
                  <a:srgbClr val="252525"/>
                </a:solidFill>
                <a:latin typeface="Trebuchet MS"/>
                <a:cs typeface="Trebuchet MS"/>
              </a:rPr>
              <a:t> </a:t>
            </a:r>
            <a:r>
              <a:rPr sz="1800" spc="-95" dirty="0">
                <a:solidFill>
                  <a:srgbClr val="252525"/>
                </a:solidFill>
                <a:latin typeface="Trebuchet MS"/>
                <a:cs typeface="Trebuchet MS"/>
              </a:rPr>
              <a:t>registration</a:t>
            </a:r>
            <a:r>
              <a:rPr sz="1800" spc="45" dirty="0">
                <a:solidFill>
                  <a:srgbClr val="252525"/>
                </a:solidFill>
                <a:latin typeface="Trebuchet MS"/>
                <a:cs typeface="Trebuchet MS"/>
              </a:rPr>
              <a:t> </a:t>
            </a:r>
            <a:r>
              <a:rPr sz="1800" spc="-120" dirty="0">
                <a:solidFill>
                  <a:srgbClr val="252525"/>
                </a:solidFill>
                <a:latin typeface="Trebuchet MS"/>
                <a:cs typeface="Trebuchet MS"/>
              </a:rPr>
              <a:t>successful,</a:t>
            </a:r>
            <a:r>
              <a:rPr sz="1800" spc="-114" dirty="0">
                <a:solidFill>
                  <a:srgbClr val="252525"/>
                </a:solidFill>
                <a:latin typeface="Trebuchet MS"/>
                <a:cs typeface="Trebuchet MS"/>
              </a:rPr>
              <a:t> </a:t>
            </a:r>
            <a:r>
              <a:rPr sz="1800" spc="-110" dirty="0">
                <a:solidFill>
                  <a:srgbClr val="252525"/>
                </a:solidFill>
                <a:latin typeface="Trebuchet MS"/>
                <a:cs typeface="Trebuchet MS"/>
              </a:rPr>
              <a:t>he</a:t>
            </a:r>
            <a:r>
              <a:rPr sz="1800" spc="55" dirty="0">
                <a:solidFill>
                  <a:srgbClr val="252525"/>
                </a:solidFill>
                <a:latin typeface="Trebuchet MS"/>
                <a:cs typeface="Trebuchet MS"/>
              </a:rPr>
              <a:t> </a:t>
            </a:r>
            <a:r>
              <a:rPr sz="1800" spc="-110" dirty="0">
                <a:solidFill>
                  <a:srgbClr val="252525"/>
                </a:solidFill>
                <a:latin typeface="Trebuchet MS"/>
                <a:cs typeface="Trebuchet MS"/>
              </a:rPr>
              <a:t>has</a:t>
            </a:r>
            <a:r>
              <a:rPr sz="1800" spc="-65" dirty="0">
                <a:solidFill>
                  <a:srgbClr val="252525"/>
                </a:solidFill>
                <a:latin typeface="Trebuchet MS"/>
                <a:cs typeface="Trebuchet MS"/>
              </a:rPr>
              <a:t> </a:t>
            </a:r>
            <a:r>
              <a:rPr sz="1800" spc="-45" dirty="0">
                <a:solidFill>
                  <a:srgbClr val="252525"/>
                </a:solidFill>
                <a:latin typeface="Trebuchet MS"/>
                <a:cs typeface="Trebuchet MS"/>
              </a:rPr>
              <a:t>to</a:t>
            </a:r>
            <a:r>
              <a:rPr sz="1800" dirty="0">
                <a:solidFill>
                  <a:srgbClr val="252525"/>
                </a:solidFill>
                <a:latin typeface="Trebuchet MS"/>
                <a:cs typeface="Trebuchet MS"/>
              </a:rPr>
              <a:t> </a:t>
            </a:r>
            <a:r>
              <a:rPr sz="1800" spc="-100" dirty="0">
                <a:solidFill>
                  <a:srgbClr val="252525"/>
                </a:solidFill>
                <a:latin typeface="Trebuchet MS"/>
                <a:cs typeface="Trebuchet MS"/>
              </a:rPr>
              <a:t>login</a:t>
            </a:r>
            <a:r>
              <a:rPr sz="1800" spc="-10" dirty="0">
                <a:solidFill>
                  <a:srgbClr val="252525"/>
                </a:solidFill>
                <a:latin typeface="Trebuchet MS"/>
                <a:cs typeface="Trebuchet MS"/>
              </a:rPr>
              <a:t> </a:t>
            </a:r>
            <a:r>
              <a:rPr sz="1800" spc="-114" dirty="0">
                <a:solidFill>
                  <a:srgbClr val="252525"/>
                </a:solidFill>
                <a:latin typeface="Trebuchet MS"/>
                <a:cs typeface="Trebuchet MS"/>
              </a:rPr>
              <a:t>by</a:t>
            </a:r>
            <a:r>
              <a:rPr sz="1800" dirty="0">
                <a:solidFill>
                  <a:srgbClr val="252525"/>
                </a:solidFill>
                <a:latin typeface="Trebuchet MS"/>
                <a:cs typeface="Trebuchet MS"/>
              </a:rPr>
              <a:t> </a:t>
            </a:r>
            <a:r>
              <a:rPr sz="1800" spc="-100" dirty="0">
                <a:solidFill>
                  <a:srgbClr val="252525"/>
                </a:solidFill>
                <a:latin typeface="Trebuchet MS"/>
                <a:cs typeface="Trebuchet MS"/>
              </a:rPr>
              <a:t>using</a:t>
            </a:r>
            <a:r>
              <a:rPr sz="1800" spc="-15" dirty="0">
                <a:solidFill>
                  <a:srgbClr val="252525"/>
                </a:solidFill>
                <a:latin typeface="Trebuchet MS"/>
                <a:cs typeface="Trebuchet MS"/>
              </a:rPr>
              <a:t> </a:t>
            </a:r>
            <a:r>
              <a:rPr sz="1800" spc="-90" dirty="0">
                <a:solidFill>
                  <a:srgbClr val="252525"/>
                </a:solidFill>
                <a:latin typeface="Trebuchet MS"/>
                <a:cs typeface="Trebuchet MS"/>
              </a:rPr>
              <a:t>authorized</a:t>
            </a:r>
            <a:r>
              <a:rPr sz="1800" spc="-20" dirty="0">
                <a:solidFill>
                  <a:srgbClr val="252525"/>
                </a:solidFill>
                <a:latin typeface="Trebuchet MS"/>
                <a:cs typeface="Trebuchet MS"/>
              </a:rPr>
              <a:t> </a:t>
            </a:r>
            <a:r>
              <a:rPr sz="1800" spc="-70" dirty="0">
                <a:solidFill>
                  <a:srgbClr val="252525"/>
                </a:solidFill>
                <a:latin typeface="Trebuchet MS"/>
                <a:cs typeface="Trebuchet MS"/>
              </a:rPr>
              <a:t>user</a:t>
            </a:r>
            <a:r>
              <a:rPr sz="1800" spc="-5" dirty="0">
                <a:solidFill>
                  <a:srgbClr val="252525"/>
                </a:solidFill>
                <a:latin typeface="Trebuchet MS"/>
                <a:cs typeface="Trebuchet MS"/>
              </a:rPr>
              <a:t> </a:t>
            </a:r>
            <a:r>
              <a:rPr sz="1800" spc="-135" dirty="0">
                <a:solidFill>
                  <a:srgbClr val="252525"/>
                </a:solidFill>
                <a:latin typeface="Trebuchet MS"/>
                <a:cs typeface="Trebuchet MS"/>
              </a:rPr>
              <a:t>name</a:t>
            </a:r>
            <a:r>
              <a:rPr sz="1800" spc="-10" dirty="0">
                <a:solidFill>
                  <a:srgbClr val="252525"/>
                </a:solidFill>
                <a:latin typeface="Trebuchet MS"/>
                <a:cs typeface="Trebuchet MS"/>
              </a:rPr>
              <a:t> </a:t>
            </a:r>
            <a:r>
              <a:rPr sz="1800" spc="-125" dirty="0">
                <a:solidFill>
                  <a:srgbClr val="252525"/>
                </a:solidFill>
                <a:latin typeface="Trebuchet MS"/>
                <a:cs typeface="Trebuchet MS"/>
              </a:rPr>
              <a:t>and</a:t>
            </a:r>
            <a:r>
              <a:rPr sz="1800" spc="-20" dirty="0">
                <a:solidFill>
                  <a:srgbClr val="252525"/>
                </a:solidFill>
                <a:latin typeface="Trebuchet MS"/>
                <a:cs typeface="Trebuchet MS"/>
              </a:rPr>
              <a:t> </a:t>
            </a:r>
            <a:r>
              <a:rPr sz="1800" spc="-75" dirty="0">
                <a:solidFill>
                  <a:srgbClr val="252525"/>
                </a:solidFill>
                <a:latin typeface="Trebuchet MS"/>
                <a:cs typeface="Trebuchet MS"/>
              </a:rPr>
              <a:t>password</a:t>
            </a:r>
            <a:r>
              <a:rPr sz="1800" spc="-5" dirty="0">
                <a:solidFill>
                  <a:srgbClr val="252525"/>
                </a:solidFill>
                <a:latin typeface="Trebuchet MS"/>
                <a:cs typeface="Trebuchet MS"/>
              </a:rPr>
              <a:t> </a:t>
            </a:r>
            <a:r>
              <a:rPr sz="1800" spc="-275" dirty="0">
                <a:solidFill>
                  <a:srgbClr val="252525"/>
                </a:solidFill>
                <a:latin typeface="Trebuchet MS"/>
                <a:cs typeface="Trebuchet MS"/>
              </a:rPr>
              <a:t>.</a:t>
            </a:r>
            <a:r>
              <a:rPr sz="1800" spc="-185" dirty="0">
                <a:solidFill>
                  <a:srgbClr val="252525"/>
                </a:solidFill>
                <a:latin typeface="Trebuchet MS"/>
                <a:cs typeface="Trebuchet MS"/>
              </a:rPr>
              <a:t> </a:t>
            </a:r>
            <a:r>
              <a:rPr sz="1800" spc="-15" dirty="0">
                <a:solidFill>
                  <a:srgbClr val="252525"/>
                </a:solidFill>
                <a:latin typeface="Trebuchet MS"/>
                <a:cs typeface="Trebuchet MS"/>
              </a:rPr>
              <a:t>Once</a:t>
            </a:r>
            <a:r>
              <a:rPr sz="1800" dirty="0">
                <a:solidFill>
                  <a:srgbClr val="252525"/>
                </a:solidFill>
                <a:latin typeface="Trebuchet MS"/>
                <a:cs typeface="Trebuchet MS"/>
              </a:rPr>
              <a:t> </a:t>
            </a:r>
            <a:r>
              <a:rPr sz="1800" spc="-80" dirty="0">
                <a:solidFill>
                  <a:srgbClr val="252525"/>
                </a:solidFill>
                <a:latin typeface="Trebuchet MS"/>
                <a:cs typeface="Trebuchet MS"/>
              </a:rPr>
              <a:t>Login</a:t>
            </a:r>
            <a:r>
              <a:rPr sz="1800" spc="-5" dirty="0">
                <a:solidFill>
                  <a:srgbClr val="252525"/>
                </a:solidFill>
                <a:latin typeface="Trebuchet MS"/>
                <a:cs typeface="Trebuchet MS"/>
              </a:rPr>
              <a:t> </a:t>
            </a:r>
            <a:r>
              <a:rPr sz="1800" spc="-85" dirty="0">
                <a:solidFill>
                  <a:srgbClr val="252525"/>
                </a:solidFill>
                <a:latin typeface="Trebuchet MS"/>
                <a:cs typeface="Trebuchet MS"/>
              </a:rPr>
              <a:t>is</a:t>
            </a:r>
            <a:r>
              <a:rPr sz="1800" spc="-15" dirty="0">
                <a:solidFill>
                  <a:srgbClr val="252525"/>
                </a:solidFill>
                <a:latin typeface="Trebuchet MS"/>
                <a:cs typeface="Trebuchet MS"/>
              </a:rPr>
              <a:t> </a:t>
            </a:r>
            <a:r>
              <a:rPr sz="1800" spc="-105" dirty="0">
                <a:solidFill>
                  <a:srgbClr val="252525"/>
                </a:solidFill>
                <a:latin typeface="Trebuchet MS"/>
                <a:cs typeface="Trebuchet MS"/>
              </a:rPr>
              <a:t>successful</a:t>
            </a:r>
            <a:r>
              <a:rPr sz="1800" spc="-10" dirty="0">
                <a:solidFill>
                  <a:srgbClr val="252525"/>
                </a:solidFill>
                <a:latin typeface="Trebuchet MS"/>
                <a:cs typeface="Trebuchet MS"/>
              </a:rPr>
              <a:t> </a:t>
            </a:r>
            <a:r>
              <a:rPr sz="1800" spc="-60" dirty="0">
                <a:solidFill>
                  <a:srgbClr val="252525"/>
                </a:solidFill>
                <a:latin typeface="Trebuchet MS"/>
                <a:cs typeface="Trebuchet MS"/>
              </a:rPr>
              <a:t>user</a:t>
            </a:r>
            <a:r>
              <a:rPr sz="1800" spc="-5" dirty="0">
                <a:solidFill>
                  <a:srgbClr val="252525"/>
                </a:solidFill>
                <a:latin typeface="Trebuchet MS"/>
                <a:cs typeface="Trebuchet MS"/>
              </a:rPr>
              <a:t> </a:t>
            </a:r>
            <a:r>
              <a:rPr sz="1800" spc="-110" dirty="0">
                <a:solidFill>
                  <a:srgbClr val="252525"/>
                </a:solidFill>
                <a:latin typeface="Trebuchet MS"/>
                <a:cs typeface="Trebuchet MS"/>
              </a:rPr>
              <a:t>will</a:t>
            </a:r>
            <a:r>
              <a:rPr sz="1800" spc="-5" dirty="0">
                <a:solidFill>
                  <a:srgbClr val="252525"/>
                </a:solidFill>
                <a:latin typeface="Trebuchet MS"/>
                <a:cs typeface="Trebuchet MS"/>
              </a:rPr>
              <a:t> </a:t>
            </a:r>
            <a:r>
              <a:rPr sz="1800" spc="-35" dirty="0">
                <a:solidFill>
                  <a:srgbClr val="252525"/>
                </a:solidFill>
                <a:latin typeface="Trebuchet MS"/>
                <a:cs typeface="Trebuchet MS"/>
              </a:rPr>
              <a:t>do</a:t>
            </a:r>
            <a:r>
              <a:rPr sz="1800" spc="-15" dirty="0">
                <a:solidFill>
                  <a:srgbClr val="252525"/>
                </a:solidFill>
                <a:latin typeface="Trebuchet MS"/>
                <a:cs typeface="Trebuchet MS"/>
              </a:rPr>
              <a:t> </a:t>
            </a:r>
            <a:r>
              <a:rPr sz="1800" spc="-75" dirty="0">
                <a:solidFill>
                  <a:srgbClr val="252525"/>
                </a:solidFill>
                <a:latin typeface="Trebuchet MS"/>
                <a:cs typeface="Trebuchet MS"/>
              </a:rPr>
              <a:t>some</a:t>
            </a:r>
            <a:r>
              <a:rPr sz="1800" spc="-5" dirty="0">
                <a:solidFill>
                  <a:srgbClr val="252525"/>
                </a:solidFill>
                <a:latin typeface="Trebuchet MS"/>
                <a:cs typeface="Trebuchet MS"/>
              </a:rPr>
              <a:t> </a:t>
            </a:r>
            <a:r>
              <a:rPr sz="1800" spc="-80" dirty="0">
                <a:solidFill>
                  <a:srgbClr val="252525"/>
                </a:solidFill>
                <a:latin typeface="Trebuchet MS"/>
                <a:cs typeface="Trebuchet MS"/>
              </a:rPr>
              <a:t>operations</a:t>
            </a:r>
            <a:r>
              <a:rPr sz="1800" spc="-20" dirty="0">
                <a:solidFill>
                  <a:srgbClr val="252525"/>
                </a:solidFill>
                <a:latin typeface="Trebuchet MS"/>
                <a:cs typeface="Trebuchet MS"/>
              </a:rPr>
              <a:t> </a:t>
            </a:r>
            <a:r>
              <a:rPr sz="1800" spc="-125" dirty="0">
                <a:solidFill>
                  <a:srgbClr val="252525"/>
                </a:solidFill>
                <a:latin typeface="Trebuchet MS"/>
                <a:cs typeface="Trebuchet MS"/>
              </a:rPr>
              <a:t>like</a:t>
            </a:r>
            <a:r>
              <a:rPr sz="1800" spc="-70" dirty="0">
                <a:solidFill>
                  <a:srgbClr val="252525"/>
                </a:solidFill>
                <a:latin typeface="Trebuchet MS"/>
                <a:cs typeface="Trebuchet MS"/>
              </a:rPr>
              <a:t> </a:t>
            </a:r>
            <a:r>
              <a:rPr sz="1800" spc="-80" dirty="0">
                <a:solidFill>
                  <a:srgbClr val="252525"/>
                </a:solidFill>
                <a:latin typeface="Trebuchet MS"/>
                <a:cs typeface="Trebuchet MS"/>
              </a:rPr>
              <a:t>Register</a:t>
            </a:r>
            <a:r>
              <a:rPr sz="1800" spc="-55" dirty="0">
                <a:solidFill>
                  <a:srgbClr val="252525"/>
                </a:solidFill>
                <a:latin typeface="Trebuchet MS"/>
                <a:cs typeface="Trebuchet MS"/>
              </a:rPr>
              <a:t> </a:t>
            </a:r>
            <a:r>
              <a:rPr sz="1800" spc="-125" dirty="0">
                <a:solidFill>
                  <a:srgbClr val="252525"/>
                </a:solidFill>
                <a:latin typeface="Trebuchet MS"/>
                <a:cs typeface="Trebuchet MS"/>
              </a:rPr>
              <a:t>and</a:t>
            </a:r>
            <a:r>
              <a:rPr sz="1800" spc="-60" dirty="0">
                <a:solidFill>
                  <a:srgbClr val="252525"/>
                </a:solidFill>
                <a:latin typeface="Trebuchet MS"/>
                <a:cs typeface="Trebuchet MS"/>
              </a:rPr>
              <a:t> </a:t>
            </a:r>
            <a:r>
              <a:rPr sz="1800" spc="-95" dirty="0">
                <a:solidFill>
                  <a:srgbClr val="252525"/>
                </a:solidFill>
                <a:latin typeface="Trebuchet MS"/>
                <a:cs typeface="Trebuchet MS"/>
              </a:rPr>
              <a:t>Login,View</a:t>
            </a:r>
            <a:r>
              <a:rPr sz="1800" spc="-40" dirty="0">
                <a:solidFill>
                  <a:srgbClr val="252525"/>
                </a:solidFill>
                <a:latin typeface="Trebuchet MS"/>
                <a:cs typeface="Trebuchet MS"/>
              </a:rPr>
              <a:t> </a:t>
            </a:r>
            <a:r>
              <a:rPr sz="1800" spc="5" dirty="0">
                <a:solidFill>
                  <a:srgbClr val="252525"/>
                </a:solidFill>
                <a:latin typeface="Trebuchet MS"/>
                <a:cs typeface="Trebuchet MS"/>
              </a:rPr>
              <a:t>My</a:t>
            </a:r>
            <a:r>
              <a:rPr sz="1800" spc="-50" dirty="0">
                <a:solidFill>
                  <a:srgbClr val="252525"/>
                </a:solidFill>
                <a:latin typeface="Trebuchet MS"/>
                <a:cs typeface="Trebuchet MS"/>
              </a:rPr>
              <a:t> </a:t>
            </a:r>
            <a:r>
              <a:rPr sz="1800" spc="-105" dirty="0">
                <a:solidFill>
                  <a:srgbClr val="252525"/>
                </a:solidFill>
                <a:latin typeface="Trebuchet MS"/>
                <a:cs typeface="Trebuchet MS"/>
              </a:rPr>
              <a:t>Profile</a:t>
            </a:r>
            <a:r>
              <a:rPr sz="1800" spc="-35" dirty="0">
                <a:solidFill>
                  <a:srgbClr val="252525"/>
                </a:solidFill>
                <a:latin typeface="Trebuchet MS"/>
                <a:cs typeface="Trebuchet MS"/>
              </a:rPr>
              <a:t> </a:t>
            </a:r>
            <a:r>
              <a:rPr sz="1800" spc="-275" dirty="0">
                <a:solidFill>
                  <a:srgbClr val="252525"/>
                </a:solidFill>
                <a:latin typeface="Trebuchet MS"/>
                <a:cs typeface="Trebuchet MS"/>
              </a:rPr>
              <a:t>,</a:t>
            </a:r>
            <a:r>
              <a:rPr sz="1800" spc="-220" dirty="0">
                <a:solidFill>
                  <a:srgbClr val="252525"/>
                </a:solidFill>
                <a:latin typeface="Trebuchet MS"/>
                <a:cs typeface="Trebuchet MS"/>
              </a:rPr>
              <a:t> </a:t>
            </a:r>
            <a:r>
              <a:rPr sz="1800" spc="-70" dirty="0">
                <a:solidFill>
                  <a:srgbClr val="252525"/>
                </a:solidFill>
                <a:latin typeface="Trebuchet MS"/>
                <a:cs typeface="Trebuchet MS"/>
              </a:rPr>
              <a:t>Upload</a:t>
            </a:r>
            <a:r>
              <a:rPr sz="1800" spc="-60" dirty="0">
                <a:solidFill>
                  <a:srgbClr val="252525"/>
                </a:solidFill>
                <a:latin typeface="Trebuchet MS"/>
                <a:cs typeface="Trebuchet MS"/>
              </a:rPr>
              <a:t> </a:t>
            </a:r>
            <a:r>
              <a:rPr sz="1800" spc="-75" dirty="0">
                <a:solidFill>
                  <a:srgbClr val="252525"/>
                </a:solidFill>
                <a:latin typeface="Trebuchet MS"/>
                <a:cs typeface="Trebuchet MS"/>
              </a:rPr>
              <a:t>Datasets </a:t>
            </a:r>
            <a:r>
              <a:rPr sz="1800" spc="-275" dirty="0">
                <a:solidFill>
                  <a:srgbClr val="252525"/>
                </a:solidFill>
                <a:latin typeface="Trebuchet MS"/>
                <a:cs typeface="Trebuchet MS"/>
              </a:rPr>
              <a:t>,</a:t>
            </a:r>
            <a:r>
              <a:rPr sz="1800" spc="-220" dirty="0">
                <a:solidFill>
                  <a:srgbClr val="252525"/>
                </a:solidFill>
                <a:latin typeface="Trebuchet MS"/>
                <a:cs typeface="Trebuchet MS"/>
              </a:rPr>
              <a:t> </a:t>
            </a:r>
            <a:r>
              <a:rPr sz="1800" spc="-105" dirty="0">
                <a:solidFill>
                  <a:srgbClr val="252525"/>
                </a:solidFill>
                <a:latin typeface="Trebuchet MS"/>
                <a:cs typeface="Trebuchet MS"/>
              </a:rPr>
              <a:t>Find</a:t>
            </a:r>
            <a:r>
              <a:rPr sz="1800" spc="-50" dirty="0">
                <a:solidFill>
                  <a:srgbClr val="252525"/>
                </a:solidFill>
                <a:latin typeface="Trebuchet MS"/>
                <a:cs typeface="Trebuchet MS"/>
              </a:rPr>
              <a:t> </a:t>
            </a:r>
            <a:r>
              <a:rPr sz="1800" spc="-40" dirty="0">
                <a:solidFill>
                  <a:srgbClr val="252525"/>
                </a:solidFill>
                <a:latin typeface="Trebuchet MS"/>
                <a:cs typeface="Trebuchet MS"/>
              </a:rPr>
              <a:t>Dosage</a:t>
            </a:r>
            <a:r>
              <a:rPr sz="1800" spc="-70" dirty="0">
                <a:solidFill>
                  <a:srgbClr val="252525"/>
                </a:solidFill>
                <a:latin typeface="Trebuchet MS"/>
                <a:cs typeface="Trebuchet MS"/>
              </a:rPr>
              <a:t> </a:t>
            </a:r>
            <a:r>
              <a:rPr sz="1800" spc="-25" dirty="0">
                <a:solidFill>
                  <a:srgbClr val="252525"/>
                </a:solidFill>
                <a:latin typeface="Trebuchet MS"/>
                <a:cs typeface="Trebuchet MS"/>
              </a:rPr>
              <a:t>Control</a:t>
            </a:r>
            <a:r>
              <a:rPr sz="1800" spc="-35" dirty="0">
                <a:solidFill>
                  <a:srgbClr val="252525"/>
                </a:solidFill>
                <a:latin typeface="Trebuchet MS"/>
                <a:cs typeface="Trebuchet MS"/>
              </a:rPr>
              <a:t> </a:t>
            </a:r>
            <a:r>
              <a:rPr sz="1800" spc="-75" dirty="0">
                <a:solidFill>
                  <a:srgbClr val="252525"/>
                </a:solidFill>
                <a:latin typeface="Trebuchet MS"/>
                <a:cs typeface="Trebuchet MS"/>
              </a:rPr>
              <a:t>Results</a:t>
            </a:r>
            <a:r>
              <a:rPr sz="1800" spc="-60" dirty="0">
                <a:solidFill>
                  <a:srgbClr val="252525"/>
                </a:solidFill>
                <a:latin typeface="Trebuchet MS"/>
                <a:cs typeface="Trebuchet MS"/>
              </a:rPr>
              <a:t> </a:t>
            </a:r>
            <a:r>
              <a:rPr sz="1800" spc="-275" dirty="0">
                <a:solidFill>
                  <a:srgbClr val="252525"/>
                </a:solidFill>
                <a:latin typeface="Trebuchet MS"/>
                <a:cs typeface="Trebuchet MS"/>
              </a:rPr>
              <a:t>,</a:t>
            </a:r>
            <a:r>
              <a:rPr sz="1800" spc="-220" dirty="0">
                <a:solidFill>
                  <a:srgbClr val="252525"/>
                </a:solidFill>
                <a:latin typeface="Trebuchet MS"/>
                <a:cs typeface="Trebuchet MS"/>
              </a:rPr>
              <a:t> </a:t>
            </a:r>
            <a:r>
              <a:rPr sz="1800" spc="-100" dirty="0">
                <a:solidFill>
                  <a:srgbClr val="252525"/>
                </a:solidFill>
                <a:latin typeface="Trebuchet MS"/>
                <a:cs typeface="Trebuchet MS"/>
              </a:rPr>
              <a:t>Search</a:t>
            </a:r>
            <a:r>
              <a:rPr sz="1800" spc="-50" dirty="0">
                <a:solidFill>
                  <a:srgbClr val="252525"/>
                </a:solidFill>
                <a:latin typeface="Trebuchet MS"/>
                <a:cs typeface="Trebuchet MS"/>
              </a:rPr>
              <a:t> </a:t>
            </a:r>
            <a:r>
              <a:rPr sz="1800" spc="-95" dirty="0">
                <a:solidFill>
                  <a:srgbClr val="252525"/>
                </a:solidFill>
                <a:latin typeface="Trebuchet MS"/>
                <a:cs typeface="Trebuchet MS"/>
              </a:rPr>
              <a:t>Medical</a:t>
            </a:r>
            <a:r>
              <a:rPr sz="1800" spc="-45" dirty="0">
                <a:solidFill>
                  <a:srgbClr val="252525"/>
                </a:solidFill>
                <a:latin typeface="Trebuchet MS"/>
                <a:cs typeface="Trebuchet MS"/>
              </a:rPr>
              <a:t> </a:t>
            </a:r>
            <a:r>
              <a:rPr sz="1800" spc="-65" dirty="0">
                <a:solidFill>
                  <a:srgbClr val="252525"/>
                </a:solidFill>
                <a:latin typeface="Trebuchet MS"/>
                <a:cs typeface="Trebuchet MS"/>
              </a:rPr>
              <a:t>Condition.</a:t>
            </a:r>
            <a:endParaRPr sz="18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123950">
              <a:lnSpc>
                <a:spcPct val="100000"/>
              </a:lnSpc>
              <a:spcBef>
                <a:spcPts val="95"/>
              </a:spcBef>
            </a:pPr>
            <a:r>
              <a:rPr spc="640" dirty="0"/>
              <a:t>MODULE</a:t>
            </a:r>
            <a:r>
              <a:rPr spc="315" dirty="0"/>
              <a:t> </a:t>
            </a:r>
            <a:r>
              <a:rPr spc="530" dirty="0"/>
              <a:t>IMPLEMENTATION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1394</Words>
  <Application>Microsoft Office PowerPoint</Application>
  <PresentationFormat>Custom</PresentationFormat>
  <Paragraphs>113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 MT</vt:lpstr>
      <vt:lpstr>Calibri</vt:lpstr>
      <vt:lpstr>Segoe UI Symbol</vt:lpstr>
      <vt:lpstr>Trebuchet MS</vt:lpstr>
      <vt:lpstr>Wingdings</vt:lpstr>
      <vt:lpstr>Office Theme</vt:lpstr>
      <vt:lpstr>PowerPoint Presentation</vt:lpstr>
      <vt:lpstr>PowerPoint Presentation</vt:lpstr>
      <vt:lpstr>ABSTRACT</vt:lpstr>
      <vt:lpstr>INTRODUCTION</vt:lpstr>
      <vt:lpstr>EXISTING SYSTEM</vt:lpstr>
      <vt:lpstr>PROPOSED SYSTEM</vt:lpstr>
      <vt:lpstr>ADVANTAGES</vt:lpstr>
      <vt:lpstr> SYSTEM REQUIREMENT SPECIFICATION</vt:lpstr>
      <vt:lpstr>MODULE IMPLEMENTATION</vt:lpstr>
      <vt:lpstr>ARCHITECTURE DIAGRAM</vt:lpstr>
      <vt:lpstr>ALGORITHMS</vt:lpstr>
      <vt:lpstr>UML DIAGRAMS</vt:lpstr>
      <vt:lpstr>PowerPoint Presentation</vt:lpstr>
      <vt:lpstr>PowerPoint Presentation</vt:lpstr>
      <vt:lpstr>PowerPoint Presentation</vt:lpstr>
      <vt:lpstr>PowerPoint Presentation</vt:lpstr>
      <vt:lpstr>PowerPoint Presentation</vt:lpstr>
      <vt:lpstr>DATASETS</vt:lpstr>
      <vt:lpstr> OUTPUT SCREENSHOTS</vt:lpstr>
      <vt:lpstr>PowerPoint Presentation</vt:lpstr>
      <vt:lpstr>PowerPoint Presentation</vt:lpstr>
      <vt:lpstr>PowerPoint Presentation</vt:lpstr>
      <vt:lpstr>PowerPoint Presentation</vt:lpstr>
      <vt:lpstr>PowerPoint Presentation</vt:lpstr>
      <vt:lpstr>PowerPoint Presentation</vt:lpstr>
      <vt:lpstr>CONCLUSION</vt:lpstr>
      <vt:lpstr>FUTURE ENHANCEMENT</vt:lpstr>
      <vt:lpstr>                     REFERENCES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cp:lastModifiedBy>Sri</cp:lastModifiedBy>
  <cp:revision>3</cp:revision>
  <dcterms:created xsi:type="dcterms:W3CDTF">2024-03-19T16:10:29Z</dcterms:created>
  <dcterms:modified xsi:type="dcterms:W3CDTF">2024-03-26T10:12:43Z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2024-03-19T00:00:00Z</vt:filetime>
  </property>
  <property fmtid="{D5CDD505-2E9C-101B-9397-08002B2CF9AE}" pid="3" name="Creator">
    <vt:lpwstr>Microsoft® PowerPoint® 2013</vt:lpwstr>
  </property>
  <property fmtid="{D5CDD505-2E9C-101B-9397-08002B2CF9AE}" pid="4" name="LastSaved">
    <vt:filetime>2024-03-19T00:00:00Z</vt:filetime>
  </property>
  <property fmtid="{D5CDD505-2E9C-101B-9397-08002B2CF9AE}" pid="5" name="Producer">
    <vt:lpwstr>Microsoft® PowerPoint® 2013</vt:lpwstr>
  </property>
</Properties>
</file>